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30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6452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79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2527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1283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6556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451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29/01/2017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29/01/2017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29/01/2017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29/01/2017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29/01/2017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29/01/2017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29/01/2017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29/01/2017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319, enero 30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567 - Contrapartida 2552 a 2569 - Registro Contable 318.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el profesor Hernando Bermúdez Gómez presentó el tema </a:t>
            </a:r>
            <a:r>
              <a:rPr lang="es-CO" sz="1800" dirty="0"/>
              <a:t>El juicio profesional que exigen las NIF y las NAI 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invitó a conocer </a:t>
            </a:r>
            <a:r>
              <a:rPr lang="es-CO" sz="1800" dirty="0"/>
              <a:t>las oportunidades que brinda el programa Horizonte 2020 de la Unión Europea y a considerar su presencia o la de su grupo de investigación en este tipo de convocatorias.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CAE+E invitó al curso – taller </a:t>
            </a:r>
            <a:r>
              <a:rPr lang="es-CO" sz="1800" dirty="0"/>
              <a:t>Entrenamiento especializado en análisis de información cualitativa con el apoyo de </a:t>
            </a:r>
            <a:r>
              <a:rPr lang="es-CO" sz="1800" dirty="0" err="1"/>
              <a:t>Nvivo</a:t>
            </a:r>
            <a:r>
              <a:rPr lang="es-CO" sz="1800" dirty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33560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 la exposición </a:t>
            </a:r>
            <a:r>
              <a:rPr lang="es-CO" sz="1800" dirty="0"/>
              <a:t>"Lo que piensa Pensar: Memoria transformadora y Resistencia al desarraigo”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</a:t>
            </a:r>
            <a:r>
              <a:rPr lang="es-CO" sz="1800" dirty="0"/>
              <a:t>la Circular No. 1-2017 – referente a la Movilidad de investigadores javerianos entre la sede Central y la Seccional Cali.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2534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anunció la </a:t>
            </a:r>
            <a:r>
              <a:rPr lang="es-CO" sz="1800" dirty="0"/>
              <a:t>Feria Universitaria en la Tienda Javeriana.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Este año las empresas autorizadas para prestar servicios de transporte son </a:t>
            </a:r>
            <a:r>
              <a:rPr lang="es-CO" sz="1800" dirty="0" err="1"/>
              <a:t>Renetur</a:t>
            </a:r>
            <a:r>
              <a:rPr lang="es-CO" sz="1800" dirty="0"/>
              <a:t> S.A. y </a:t>
            </a:r>
            <a:r>
              <a:rPr lang="es-CO" sz="1800" dirty="0" err="1"/>
              <a:t>Lidertur</a:t>
            </a:r>
            <a:r>
              <a:rPr lang="es-CO" sz="1800" dirty="0"/>
              <a:t> S.A.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31909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Centro Pastoral San Francisco Javier, tenemos el gusto de invitarlos a participar de los Ejercicios Espirituales de 3 días, que se realizarán del 23 al 26 de Febrero de 2017 en la Casa de encuentros “Santa María del Lago” en </a:t>
            </a:r>
            <a:r>
              <a:rPr lang="es-CO" sz="1800" dirty="0" err="1"/>
              <a:t>Chinauta</a:t>
            </a:r>
            <a:r>
              <a:rPr lang="es-CO" sz="1800" dirty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</a:t>
            </a:r>
            <a:r>
              <a:rPr lang="es-CO" sz="1800" dirty="0"/>
              <a:t>Invitación al IV WRAB 2017.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61327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Jurídico escribió: </a:t>
            </a:r>
            <a:r>
              <a:rPr lang="es-CO" sz="1800" dirty="0"/>
              <a:t>Amablemente me permito invitarlos el próximo 1 de febrero de 10:00 a.m. a 12:00 m, en el Auditorio Félix Restrepo S.J. para presentarles el sistema de gestión legal  JAVELEX,  a través del cual las diferentes unidades y dependencias de la Universidad, deberán efectuar las solicitudes de servicio a esta Dirección.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8 estudiantes de contaduría se encuentran entre los mejores puntajes de la prueba SABER PRO 2015.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17198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electrónicamente el número 43 de la Revista Cuadernos de Contabilidad.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Administrativa publicó las fechas de radicación ante la Oficina de Cuentas por Pagar.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92265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</a:t>
            </a:r>
            <a:r>
              <a:rPr lang="es-CO" sz="1800" dirty="0"/>
              <a:t>la Circular No. 2-2017 – referente al Apoyo a viajes para la asistencia a eventos académicos.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30 de enero al 3 de febrero se realizará la semana de la movilidad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4657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9670</TotalTime>
  <Words>402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2959</cp:revision>
  <dcterms:created xsi:type="dcterms:W3CDTF">2010-02-05T13:43:46Z</dcterms:created>
  <dcterms:modified xsi:type="dcterms:W3CDTF">2017-01-29T17:17:17Z</dcterms:modified>
</cp:coreProperties>
</file>