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6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20/09/2010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20/09/2010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20/09/2010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32, </a:t>
            </a:r>
            <a:r>
              <a:rPr lang="es-CO" dirty="0" smtClean="0"/>
              <a:t>septiembre </a:t>
            </a:r>
            <a:r>
              <a:rPr lang="es-CO" dirty="0" smtClean="0"/>
              <a:t>20 de </a:t>
            </a:r>
            <a:r>
              <a:rPr lang="es-CO" dirty="0" smtClean="0"/>
              <a:t>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martes </a:t>
            </a:r>
            <a:r>
              <a:rPr lang="es-CO" sz="1800" dirty="0" smtClean="0"/>
              <a:t>14 </a:t>
            </a:r>
            <a:r>
              <a:rPr lang="es-CO" sz="1800" dirty="0" smtClean="0"/>
              <a:t>de septiembre, como parte de las actividades de la Red de Universidades con Especialización en Revisoría Fiscal, con la orientación de la </a:t>
            </a:r>
            <a:r>
              <a:rPr lang="es-CO" sz="1800" dirty="0" smtClean="0"/>
              <a:t>profesora Fabiola Torres Agudelo se estudió el </a:t>
            </a:r>
            <a:r>
              <a:rPr lang="en-US" sz="1800" dirty="0" smtClean="0"/>
              <a:t>ISA 610, </a:t>
            </a:r>
            <a:r>
              <a:rPr lang="en-US" sz="1800" i="1" dirty="0" smtClean="0"/>
              <a:t>Using the Work of Internal </a:t>
            </a:r>
            <a:r>
              <a:rPr lang="en-US" sz="1800" i="1" dirty="0" smtClean="0"/>
              <a:t>Auditors.</a:t>
            </a:r>
            <a:endParaRPr lang="es-CO" sz="1800" i="1"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Reunidos los profesores de planta, escucharon la explicación sobre el nuevo documento de autoevaluación que les presentó el Director de la Carrera, Contador Público Marcos Ancisar Valderrama. Además la profesora Jenny Sosa presentó su propuesta de investigación. Por otro lado, los profesores definieron los pasos a seguir respecto del documento de orientación de la investigación en el Departamento.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ceremonia presidida por el Decano Académico se premiaron a los mejores promedios de cada semestre y el mejor promedio </a:t>
            </a:r>
            <a:r>
              <a:rPr lang="es-CO" sz="1800" dirty="0" smtClean="0"/>
              <a:t>acumulado.</a:t>
            </a:r>
          </a:p>
          <a:p>
            <a:r>
              <a:rPr lang="es-CO" sz="1800" dirty="0" smtClean="0"/>
              <a:t>Se están llevando a cabos las primeras actividades para definir el presupuesto del año 2011.</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Grupo </a:t>
            </a:r>
            <a:r>
              <a:rPr lang="es-CO" sz="1800" dirty="0" smtClean="0"/>
              <a:t>de Estudios Contabilidad </a:t>
            </a:r>
            <a:r>
              <a:rPr lang="es-CO" sz="1800" dirty="0" smtClean="0"/>
              <a:t>Internacional</a:t>
            </a:r>
            <a:r>
              <a:rPr lang="es-CO" sz="1800" dirty="0" smtClean="0"/>
              <a:t> </a:t>
            </a:r>
            <a:r>
              <a:rPr lang="es-CO" sz="1800" dirty="0" smtClean="0"/>
              <a:t>- </a:t>
            </a:r>
            <a:r>
              <a:rPr lang="es-CO" sz="1800" dirty="0" smtClean="0"/>
              <a:t>GECI</a:t>
            </a:r>
            <a:r>
              <a:rPr lang="es-CO" sz="1800" dirty="0" smtClean="0"/>
              <a:t> siguió avanzado </a:t>
            </a:r>
            <a:r>
              <a:rPr lang="es-CO" sz="1800" dirty="0" smtClean="0"/>
              <a:t>en el estudio sobre el flujo de efectivo con base en el libro de Barry J. Epstein y Eva K. </a:t>
            </a:r>
            <a:r>
              <a:rPr lang="es-CO" sz="1800" dirty="0" err="1" smtClean="0"/>
              <a:t>Jermakowicz</a:t>
            </a:r>
            <a:r>
              <a:rPr lang="es-CO" sz="1800" dirty="0" smtClean="0"/>
              <a:t>: </a:t>
            </a:r>
            <a:r>
              <a:rPr lang="es-CO" sz="1800" i="1" dirty="0" smtClean="0"/>
              <a:t>IFRS: </a:t>
            </a:r>
            <a:r>
              <a:rPr lang="es-CO" sz="1800" i="1" dirty="0" err="1" smtClean="0"/>
              <a:t>Interpretation</a:t>
            </a:r>
            <a:r>
              <a:rPr lang="es-CO" sz="1800" i="1" dirty="0" smtClean="0"/>
              <a:t> and </a:t>
            </a:r>
            <a:r>
              <a:rPr lang="es-CO" sz="1800" i="1" dirty="0" err="1" smtClean="0"/>
              <a:t>Application</a:t>
            </a:r>
            <a:r>
              <a:rPr lang="es-CO" sz="1800" i="1" dirty="0" smtClean="0"/>
              <a:t> of International </a:t>
            </a:r>
            <a:r>
              <a:rPr lang="es-CO" sz="1800" i="1" dirty="0" err="1" smtClean="0"/>
              <a:t>Financial</a:t>
            </a:r>
            <a:r>
              <a:rPr lang="es-CO" sz="1800" i="1" dirty="0" smtClean="0"/>
              <a:t> </a:t>
            </a:r>
            <a:r>
              <a:rPr lang="es-CO" sz="1800" i="1" dirty="0" err="1" smtClean="0"/>
              <a:t>Reporting</a:t>
            </a:r>
            <a:r>
              <a:rPr lang="es-CO" sz="1800" i="1" dirty="0" smtClean="0"/>
              <a:t> </a:t>
            </a:r>
            <a:r>
              <a:rPr lang="es-CO" sz="1800" i="1" dirty="0" err="1" smtClean="0"/>
              <a:t>Standards</a:t>
            </a:r>
            <a:r>
              <a:rPr lang="es-CO" sz="1800" i="1" dirty="0" smtClean="0"/>
              <a:t>.</a:t>
            </a:r>
            <a:endParaRPr lang="es-CO" sz="1800" i="1"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6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6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la Universidad Militar Nueva Granada, se reunieron las 12 universidades participantes en el Convenio de Cooperación. Entre otras cosas analizaron las competencias que deberían adquirir los estudiantes de Contaduría y el grado de avance de los preparativos </a:t>
            </a:r>
            <a:r>
              <a:rPr lang="es-CO" sz="1800" dirty="0" smtClean="0"/>
              <a:t>del próximo Encuentro Nacional de </a:t>
            </a:r>
            <a:r>
              <a:rPr lang="es-CO" sz="1800" dirty="0" smtClean="0"/>
              <a:t>Profesores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Circularon  Novitas </a:t>
            </a:r>
            <a:r>
              <a:rPr lang="es-CO" sz="1800" dirty="0" smtClean="0"/>
              <a:t>275, </a:t>
            </a:r>
            <a:r>
              <a:rPr lang="es-CO" sz="1800" dirty="0" smtClean="0"/>
              <a:t>Contrapartida </a:t>
            </a:r>
            <a:r>
              <a:rPr lang="es-CO" sz="1800" dirty="0" smtClean="0"/>
              <a:t>211 </a:t>
            </a:r>
            <a:r>
              <a:rPr lang="es-CO" sz="1800" dirty="0" smtClean="0"/>
              <a:t>y Registro contable </a:t>
            </a:r>
            <a:r>
              <a:rPr lang="es-CO" sz="1800" dirty="0" smtClean="0"/>
              <a:t>31.</a:t>
            </a:r>
          </a:p>
          <a:p>
            <a:r>
              <a:rPr lang="es-CO" sz="1800" dirty="0" smtClean="0"/>
              <a:t>Un segundo grupo de estudios en Contabilidad Internacional se reunirá los lunes de 6:30 a 8:30 p.m.</a:t>
            </a:r>
          </a:p>
          <a:p>
            <a:r>
              <a:rPr lang="es-CO" sz="1800" dirty="0" smtClean="0"/>
              <a:t>Se divulgó una nueva investigación de mercados sobre nuestra carrera de Contaduría.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additive="base">
                                        <p:cTn id="4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 calcmode="lin" valueType="num">
                                      <p:cBhvr additive="base">
                                        <p:cTn id="48"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50" fill="hold">
                            <p:stCondLst>
                              <p:cond delay="2000"/>
                            </p:stCondLst>
                            <p:childTnLst>
                              <p:par>
                                <p:cTn id="51" presetID="22"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par>
                          <p:cTn id="54" fill="hold">
                            <p:stCondLst>
                              <p:cond delay="2500"/>
                            </p:stCondLst>
                            <p:childTnLst>
                              <p:par>
                                <p:cTn id="55" presetID="22" presetClass="entr" presetSubtype="4"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están adelantando las preinscripciones para presentar el próximo </a:t>
            </a:r>
            <a:r>
              <a:rPr lang="es-CO" sz="1800" dirty="0" err="1" smtClean="0"/>
              <a:t>Ecaes</a:t>
            </a:r>
            <a:r>
              <a:rPr lang="es-CO" sz="1800" dirty="0" smtClean="0"/>
              <a:t> </a:t>
            </a:r>
            <a:r>
              <a:rPr lang="es-CO" sz="1800" dirty="0" smtClean="0"/>
              <a:t>(ahora Saber Pro).</a:t>
            </a:r>
          </a:p>
          <a:p>
            <a:r>
              <a:rPr lang="es-CO" sz="1800" dirty="0" smtClean="0"/>
              <a:t>Avanzó el proceso de actualización del catálogo de asignaturas.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En reunión plenaria de los profesores del Departamento de Ciencias Contables se analizó la Carta de San Ignacio a un educador de hoy, escrita por </a:t>
            </a:r>
            <a:r>
              <a:rPr lang="es-CO" sz="1800" dirty="0" smtClean="0"/>
              <a:t>la Doctora Andrea Cecilia Ramal </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6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6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1167</TotalTime>
  <Words>350</Words>
  <Application>Microsoft Office PowerPoint</Application>
  <PresentationFormat>Presentación en pantalla (4:3)</PresentationFormat>
  <Paragraphs>18</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272</cp:revision>
  <dcterms:created xsi:type="dcterms:W3CDTF">2010-02-05T13:43:46Z</dcterms:created>
  <dcterms:modified xsi:type="dcterms:W3CDTF">2010-09-20T21:56:53Z</dcterms:modified>
</cp:coreProperties>
</file>