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62" r:id="rId3"/>
    <p:sldId id="264" r:id="rId4"/>
    <p:sldId id="263" r:id="rId5"/>
    <p:sldId id="265" r:id="rId6"/>
    <p:sldId id="266" r:id="rId7"/>
    <p:sldId id="267" r:id="rId8"/>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7" autoAdjust="0"/>
    <p:restoredTop sz="86414" autoAdjust="0"/>
  </p:normalViewPr>
  <p:slideViewPr>
    <p:cSldViewPr>
      <p:cViewPr varScale="1">
        <p:scale>
          <a:sx n="73" d="100"/>
          <a:sy n="73" d="100"/>
        </p:scale>
        <p:origin x="792"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120"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5/02/2017</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960490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0273342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8257397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9044691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3646888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012492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5/02/2017</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5/02/2017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5/02/2017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5/02/2017</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5/02/2017</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5/02/2017</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5/02/2017</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5/02/2017</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5/02/2017</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5/02/2017</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5/02/2017</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5/02/2017</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revistas.javeriana.edu.co/index.php/cuacont/issue/archive"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320, febrero 6 de 2017</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a:t>
            </a:r>
            <a:r>
              <a:rPr lang="es-CO" sz="1800" dirty="0"/>
              <a:t>Novitas 568 - Contrapartida 2570 a 2583 - Registro Contable 319 - Cuadernos de Contabilidad 43.</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seminario sobre la reforma tributaria estructural llegó a 700 asistentes, desbordando las estimaciones iniciales.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9435368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Revista Cuadernos de Contabilidad cambió su acceso electrónico. Ahora es: </a:t>
            </a:r>
            <a:r>
              <a:rPr lang="es-CO" sz="1800" dirty="0">
                <a:hlinkClick r:id="rId3"/>
              </a:rPr>
              <a:t>http://revistas.javeriana.edu.co/index.php/cuacont/issue/archive</a:t>
            </a:r>
            <a:r>
              <a:rPr lang="es-CO" sz="1800" dirty="0"/>
              <a:t>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Por invitación del Padre Rector se realizó la conferencia </a:t>
            </a:r>
            <a:r>
              <a:rPr lang="es-CO" sz="1800" dirty="0"/>
              <a:t> Internacionalización del Currículo: Impacto en la calidad de la Educación Superior. Dr. Hans de </a:t>
            </a:r>
            <a:r>
              <a:rPr lang="es-CO" sz="1800" dirty="0" err="1"/>
              <a:t>Wit</a:t>
            </a:r>
            <a:r>
              <a:rPr lang="es-CO" sz="1800" dirty="0"/>
              <a:t>.</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59131571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Alta audiencia tuvo la presentación d</a:t>
            </a:r>
            <a:r>
              <a:rPr lang="es-CO" sz="1800" dirty="0"/>
              <a:t>el sistema de gestión legal  JAVELEX.</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Vicerrector del Medio Universitario hizo pública su nota </a:t>
            </a:r>
            <a:r>
              <a:rPr lang="es-CO" sz="1800" dirty="0"/>
              <a:t>In memoriam: Padre Sergio Bernal, S.J.</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19822795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Oficina de Egresados de la Facultad y el Departamento de Ciencias Contables acordaron mayor cooperación para mejorar el respectivo directorio.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Hasta el 15 de febrero los Decanos pueden presentar ante la Dirección de Asuntos Profesorales las candidaturas de los profesores que requieran realizar, durante el segundo semestre de 2017, un curso de inmersión en el exterior para el perfeccionamiento de una segunda lengua.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3001269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solicitó </a:t>
            </a:r>
            <a:r>
              <a:rPr lang="es-CO" sz="1800" dirty="0"/>
              <a:t>evaluar los servicios prestados por nuestra Caja de Compensación CAFAM.</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4 al 9 de febrero del año en curso, nuestro Decano de Facultad  estará fuera del país participando en la conferencia organizada  por la AACSB en NEW ORLEANS, USA.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1690489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Regresa compartió </a:t>
            </a:r>
            <a:r>
              <a:rPr lang="es-CO" sz="1800" dirty="0"/>
              <a:t>la oferta de programas online gratuitos que ofrece Educación Continua.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rector de la Universidad de Salamanca, Daniel Hernández </a:t>
            </a:r>
            <a:r>
              <a:rPr lang="es-CO" sz="1800" dirty="0" err="1"/>
              <a:t>Ruipérez</a:t>
            </a:r>
            <a:r>
              <a:rPr lang="es-CO" sz="1800" dirty="0"/>
              <a:t>, visitó el 30 de enero la Pontificia Universidad Javeriana para renovar y fortalecer sus vínculos de colaboración y explorar posibilidades de nuevos intercambios.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422519769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9717</TotalTime>
  <Words>313</Words>
  <Application>Microsoft Office PowerPoint</Application>
  <PresentationFormat>Presentación en pantalla (4:3)</PresentationFormat>
  <Paragraphs>28</Paragraphs>
  <Slides>7</Slides>
  <Notes>7</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7</vt:i4>
      </vt:variant>
    </vt:vector>
  </HeadingPairs>
  <TitlesOfParts>
    <vt:vector size="13"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Bermúdez Gómez</cp:lastModifiedBy>
  <cp:revision>2968</cp:revision>
  <dcterms:created xsi:type="dcterms:W3CDTF">2010-02-05T13:43:46Z</dcterms:created>
  <dcterms:modified xsi:type="dcterms:W3CDTF">2017-02-05T19:16:19Z</dcterms:modified>
</cp:coreProperties>
</file>