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12/02/2017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875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3895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7340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4391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6595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766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415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12/02/2017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12/02/2017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12/02/2017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12/02/2017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12/02/2017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12/02/2017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12/02/2017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12/02/2017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12/02/2017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321, febrero 13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569 - Contrapartida 2584 a 2598 - Registro Contable 320 - Cuadernos de Contabilidad 43.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REGRESA invitó a celebrar el día del contador javeriano el próximo 14 de febrero.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abrieron las inscripciones para los </a:t>
            </a:r>
            <a:r>
              <a:rPr lang="es-CO" sz="1800" dirty="0"/>
              <a:t>cursos de natación en el Club campestre CAFAM Autopista Norte.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inició </a:t>
            </a:r>
            <a:r>
              <a:rPr lang="es-CO" sz="1800" dirty="0"/>
              <a:t>la renovación del Plan de Beneficios Flexibles correspondiente a la vigencia 2017 – 2018.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901700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programación de las reuniones de los grupos de estudio.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</a:t>
            </a:r>
            <a:r>
              <a:rPr lang="es-CO" sz="1800" dirty="0"/>
              <a:t>notas del taller de internacionalización del currículo.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76479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</a:t>
            </a:r>
            <a:r>
              <a:rPr lang="es-CO" sz="1800" dirty="0"/>
              <a:t>ejecución presupuestal en la biblioteca del área contable. 43 nuevos títulos ingresaron a la colección.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 AUSJAL y SUJ se pronunciaron ante políticas discriminatorias y excluyentes.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69834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reiteraron la invitación al </a:t>
            </a:r>
            <a:r>
              <a:rPr lang="en-US" sz="1800" dirty="0"/>
              <a:t>Writing Research Across Borders IV.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en construcción el calendario común del área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93575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</a:t>
            </a:r>
            <a:r>
              <a:rPr lang="es-CO" sz="1800" dirty="0"/>
              <a:t>Invitación a los Ejercicios Espirituales de Febrero.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También nos llegó una </a:t>
            </a:r>
            <a:r>
              <a:rPr lang="es-CO" sz="1800" dirty="0"/>
              <a:t>Invitación para participar en el Curso Taller Travesía de Javier – Marzo.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7387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Queremos invitarlos a inscribirse a la Convocatoria Anfitriones Javerianos que esta ocasión, acogerá a estudiantes de la Universidad de </a:t>
            </a:r>
            <a:r>
              <a:rPr lang="es-CO" sz="1800" dirty="0" err="1"/>
              <a:t>Sophia</a:t>
            </a:r>
            <a:r>
              <a:rPr lang="es-CO" sz="1800" dirty="0"/>
              <a:t> en Japón que realizarán un intercambio académico y cultural en nuestra Universidad desde el 8 de Agosto hasta el 1 de Septiembre de 2017.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 edición de la Revista Javeriana. Con un nuevo año llega la oportunidad para revisar con detenimiento la oportunidad que se le presenta a Colombia de construir una verdadera paz estable y duradera.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921643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abrirán las inscripciones a partir del 6 al 17 de febrero para participar en Misión País Colombia.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Entre el 10 y el 12 de febrero se realizará el traslado de la Facultad de Ciencias Políticas y Relaciones Internacionales, que pasará del edificio Julio </a:t>
            </a:r>
            <a:r>
              <a:rPr lang="es-CO" sz="1800" dirty="0" err="1"/>
              <a:t>Carrizosa</a:t>
            </a:r>
            <a:r>
              <a:rPr lang="es-CO" sz="1800" dirty="0"/>
              <a:t>, S.J. a los pisos 7 y 8 del edificio Gabriel Giraldo, S.J.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02097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9741</TotalTime>
  <Words>349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2981</cp:revision>
  <dcterms:created xsi:type="dcterms:W3CDTF">2010-02-05T13:43:46Z</dcterms:created>
  <dcterms:modified xsi:type="dcterms:W3CDTF">2017-02-12T16:41:39Z</dcterms:modified>
</cp:coreProperties>
</file>