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4" autoAdjust="0"/>
  </p:normalViewPr>
  <p:slideViewPr>
    <p:cSldViewPr>
      <p:cViewPr varScale="1">
        <p:scale>
          <a:sx n="56" d="100"/>
          <a:sy n="56" d="100"/>
        </p:scale>
        <p:origin x="797" y="38"/>
      </p:cViewPr>
      <p:guideLst>
        <p:guide orient="horz" pos="2160"/>
        <p:guide pos="2880"/>
      </p:guideLst>
    </p:cSldViewPr>
  </p:slideViewPr>
  <p:outlineViewPr>
    <p:cViewPr>
      <p:scale>
        <a:sx n="33" d="100"/>
        <a:sy n="33" d="100"/>
      </p:scale>
      <p:origin x="0" y="-801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19/02/2017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52049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45008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8159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45419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3544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85882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55045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01833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2638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367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19/02/2017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19/02/2017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19/02/2017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19/02/2017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19/02/2017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19/02/2017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19/02/2017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19/02/2017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322, febrero 20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Peter </a:t>
            </a:r>
            <a:r>
              <a:rPr lang="es-CO" sz="1800" dirty="0" err="1"/>
              <a:t>Turkson</a:t>
            </a:r>
            <a:r>
              <a:rPr lang="es-CO" sz="1800" dirty="0"/>
              <a:t>, Prefecto del </a:t>
            </a:r>
            <a:r>
              <a:rPr lang="es-CO" sz="1800" dirty="0" err="1"/>
              <a:t>Dicasterio</a:t>
            </a:r>
            <a:r>
              <a:rPr lang="es-CO" sz="1800" dirty="0"/>
              <a:t> para el Servicio de Desarrollo Humano Integral para la Santa Sede, visitó el 14 de febrero la Pontificia Universidad Javeriana, donde ofreció la conferencia "Ciudadanías Ecológicas", en el marco del cuarto seminario del Simposio Javeriano sobre la Carta Encíclica </a:t>
            </a:r>
            <a:r>
              <a:rPr lang="es-CO" sz="1800" dirty="0" err="1"/>
              <a:t>Laudato</a:t>
            </a:r>
            <a:r>
              <a:rPr lang="es-CO" sz="1800" dirty="0"/>
              <a:t> Si´.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parte de la planeación institucional que adelantan las vicerrectorías administrativas de la Sede Central y de la Seccional, durante los días 2 y 3 de febrero se llevó a cabo en Villa Javier una reunión conjunta para generar sinergias y aprovechar las fortalezas institucionales. La reunión estuvo presidida por los vicerrectores administrativos, Catalina Martínez (Bogotá) y Carlos Rodrigo </a:t>
            </a:r>
            <a:r>
              <a:rPr lang="es-CO" sz="1800" dirty="0" err="1"/>
              <a:t>Montehermoso</a:t>
            </a:r>
            <a:r>
              <a:rPr lang="es-CO" sz="1800" dirty="0"/>
              <a:t> (Cali) y estuvieron presentes los directores de Bogotá y los jefes de las Oficinas de la Vicerrectoría Administrativa por parte de Cali.</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588639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y la Carrera de Ciencia de la Información - Bibliotecología invitan a profesores, estudiantes, administrativos y egresados de la comunidad javeriana a ser parte de: Voces Activas Transformadoras, Relatos Informacionales. La finalidad es narrar las prácticas y experiencias cotidianas que están transformando la sociedad.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través de Misión País se tendrá la oportunidad de trabajar con una comunidad con desafíos sociales en una de las 20 zonas de Colombia en las que el programa hace presencia. Es un espacio para comprometerse con el servicio, conocer otras realidades y construir de la mano con las comunidades.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01644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de Ergonomía (CEE) de la Pontificia Universidad Javeriana recibió el 27 de enero certificado del Sistema de Gestión de Calidad por parte del ente certificador Bureau Veritas.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año Francia - Colombia se realizará la Cumbre del Francés en la Pontificia Universidad Javeriana, con cuatro importantes eventos académicos que aportan a las relaciones de los dos países y estrechan los lazos con la academia: Cartografía del Francés, Francia digital, El francés y el mundo laboral y la primer Apps </a:t>
            </a:r>
            <a:r>
              <a:rPr lang="es-CO" sz="1800" dirty="0" err="1"/>
              <a:t>Hackathon</a:t>
            </a:r>
            <a:r>
              <a:rPr lang="es-CO"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838820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es-CO" sz="1800" dirty="0"/>
              <a:t>Novitas 570 - Contrapartida 2599 a 2612 - Registro Contable 321 - Cuadernos de Contabilidad 43.</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una gran asistencia, en el Día del contador público javeriano, se exaltaron los egresados de las promociones 1980 a 1985 y los 8 estudiantes del pregrado que sacaron mejores puntajes en las pruebas Saber-Pro.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instaló el Grupo de estudios en aseguramiento de información (GEAI). Se acordó estudiar las reformas en materias de dictámenes y el modelo de control interno de COSO.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instaló el Centro de Estudios en Derecho Contable (CEDC). Se acordó continuar el estudio de la NIIF para Pymes, con base en el material preparado por el grupo de educación de IFRS.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909389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llevó a cabo la </a:t>
            </a:r>
            <a:r>
              <a:rPr lang="es-CO" sz="1800" dirty="0"/>
              <a:t>¡Semana de </a:t>
            </a:r>
            <a:r>
              <a:rPr lang="es-CO" sz="1800" dirty="0" err="1"/>
              <a:t>Happy</a:t>
            </a:r>
            <a:r>
              <a:rPr lang="es-CO" sz="1800" dirty="0"/>
              <a:t> </a:t>
            </a:r>
            <a:r>
              <a:rPr lang="es-CO" sz="1800" dirty="0" err="1"/>
              <a:t>Hour</a:t>
            </a:r>
            <a:r>
              <a:rPr lang="es-CO" sz="1800" dirty="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reiteraron la </a:t>
            </a:r>
            <a:r>
              <a:rPr lang="es-CO" sz="1800" dirty="0"/>
              <a:t>invitación al Curso Taller Travesía de Javier – Marzo.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219341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Nuevamente recibimos la </a:t>
            </a:r>
            <a:r>
              <a:rPr lang="es-CO" sz="1800" dirty="0"/>
              <a:t>invitación a los Ejercicios Espirituales Ignacianos de tres días a finales Febrero.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nos remitió </a:t>
            </a:r>
            <a:r>
              <a:rPr lang="es-CO" sz="1800" dirty="0"/>
              <a:t>el cuestionario - Herramienta para el Desarrollo de la Contabilidad (UNCTAD), y nos invitó formalmente a participar en el grupo del Departamento que dará respuesta al cuestionario.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153087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a:t>
            </a:r>
            <a:r>
              <a:rPr lang="es-CO" sz="1800" dirty="0"/>
              <a:t>Boletín No. 54 - Vicerrectoría de Investigación - Becas, movilidad y financiación para investigar.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 </a:t>
            </a:r>
            <a:r>
              <a:rPr lang="es-CO" sz="1800" dirty="0"/>
              <a:t>Taller de niños en la Tienda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318000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Panel “Reforma Tributaria: sueños y realidades” se realizó el lunes 20 de febrero de 2017.</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esperan </a:t>
            </a:r>
            <a:r>
              <a:rPr lang="es-CO" sz="1800" dirty="0"/>
              <a:t>en la tercera versión del Foro Internacional sobre Delitos Financieros y  Auditoría Forense, el cual llevaremos a cabo entre la Pontificia Universidad Javeriana y ACFCS, el próximo 19 y 20 de abril de 2017, en las instalaciones de la Universidad Javeriana (Auditorio Félix Restrepo SJ).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271451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Biblioteca dio a conocer la </a:t>
            </a:r>
            <a:r>
              <a:rPr lang="es-CO" sz="1800" dirty="0"/>
              <a:t>Programación de las capacitaciones sobre bases de datos BPUJ 2017-1.</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 en curso la quinta versión de la Cátedra itinerante de ética profesional Juan José </a:t>
            </a:r>
            <a:r>
              <a:rPr lang="es-CO" sz="1800" dirty="0" err="1"/>
              <a:t>Amézquita</a:t>
            </a:r>
            <a:r>
              <a:rPr lang="es-CO" sz="1800" dirty="0"/>
              <a:t> Piar. La Javeriana es responsable de la sesión del 7 de marzo.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8827855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XIE, el sistema de registro para el Medio Universitario, se encuentra la programación de actividades para este período académico.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Marcos Ancisar Valderrama Prieto participó en la </a:t>
            </a:r>
            <a:r>
              <a:rPr lang="en-US" sz="1800" dirty="0"/>
              <a:t>Conference on Writing Research Across Borders held at </a:t>
            </a:r>
            <a:r>
              <a:rPr lang="en-US" sz="1800" dirty="0" err="1"/>
              <a:t>Pontificia</a:t>
            </a:r>
            <a:r>
              <a:rPr lang="en-US" sz="1800" dirty="0"/>
              <a:t> Universidad Javeriana in Bogotá (Colombia) on February 15, 16, 17 and 18 of 2017, following the 2008 Writing Research Conference at the University of California Santa Barbara, the 2011 Conference at George Mason University in Washington DC, and the 2014 Conference at the University of Paris-Ouest Nanterre la Défense in France.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41905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9792</TotalTime>
  <Words>776</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2997</cp:revision>
  <dcterms:created xsi:type="dcterms:W3CDTF">2010-02-05T13:43:46Z</dcterms:created>
  <dcterms:modified xsi:type="dcterms:W3CDTF">2017-02-19T16:18:34Z</dcterms:modified>
</cp:coreProperties>
</file>