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2" r:id="rId3"/>
    <p:sldId id="263" r:id="rId4"/>
    <p:sldId id="264" r:id="rId5"/>
    <p:sldId id="265" r:id="rId6"/>
    <p:sldId id="266" r:id="rId7"/>
    <p:sldId id="267" r:id="rId8"/>
    <p:sldId id="268" r:id="rId9"/>
    <p:sldId id="269" r:id="rId10"/>
    <p:sldId id="270"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14" autoAdjust="0"/>
  </p:normalViewPr>
  <p:slideViewPr>
    <p:cSldViewPr>
      <p:cViewPr varScale="1">
        <p:scale>
          <a:sx n="73" d="100"/>
          <a:sy n="73" d="100"/>
        </p:scale>
        <p:origin x="792"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26/02/2017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0742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491331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141360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976405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652146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226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601059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39620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26/02/2017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26/02/2017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26/02/2017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26/02/2017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26/02/2017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26/02/2017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26/02/2017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26/02/2017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26/02/2017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323, febrero 27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89 profesionales, Asesores de Soporte Pedagógico (ASPI) del Perú, participan este año en la cuarta versión del programa Beca de Especialización en Pedagogía para Docentes y Directores de Instituciones Educativas en Educación Intercultural Bilingüe - Convocatoria 2017", que comenzó el 13 de febrero.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y el Programa Espiritualidades en Relación, invitan a toda la comunidad académica javeriana a participar de su Ciclo Enarmónico 2017.</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958767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a:t>
            </a:r>
            <a:r>
              <a:rPr lang="es-CO" sz="1800" dirty="0"/>
              <a:t>Novitas 571 - Contrapartida 2613 a 2628 - Registro Contable 322.</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Avanzan las tareas de actualización de las listas de correo de egresados, de pregrado y posgrado.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planta conversaron sobre los considerandos de la resolución que concedió la </a:t>
            </a:r>
            <a:r>
              <a:rPr lang="es-CO" sz="1800" dirty="0" err="1"/>
              <a:t>reacreditación</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Están registrándose las publicaciones que dan lugar a bonificaciones.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0557821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Varios profesores asumirán el diligenciamiento de la </a:t>
            </a:r>
            <a:r>
              <a:rPr lang="es-CO" sz="1800" dirty="0"/>
              <a:t>Herramienta para el Desarrollo de la Contabilidad (UNCTAD).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inició el período para elaborar el pedido 2017 a la Biblioteca.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5259451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una </a:t>
            </a:r>
            <a:r>
              <a:rPr lang="es-CO" sz="1800" dirty="0"/>
              <a:t>Invitación a las II Jornadas de Derecho Penal Económico.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Próximamente se llevará a cabo una Conferencia sobre la simplificación tributaria.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3107701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vinculó a la planta de profesores el contador público Nelson Javier Dueñas Gil.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que resulten ganadores de becas para creación o investigación por parte del Programa Distrital de Estímulos para la Cultura 2017, podrán registrar su proyecto de ejecución de la beca en SIAP y desarrollarlo dentro de su plan de trabajo.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5430759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fueron convocados para participar en los talleres </a:t>
            </a:r>
            <a:r>
              <a:rPr lang="es-CO" sz="1800" dirty="0"/>
              <a:t>Sentido y Vida, un transcender del camino de San Ignacio en nuestro papel docente.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55 de la Vicerrectoría de Investigación, que trata, entre otras cosas, de las </a:t>
            </a:r>
            <a:r>
              <a:rPr lang="es-CO" sz="1800" dirty="0"/>
              <a:t>Becas de Movilidad Académica entre Instituciones a la AUIP 2017.</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1584767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al </a:t>
            </a:r>
            <a:r>
              <a:rPr lang="es-CO" sz="1800" dirty="0"/>
              <a:t>Curso Acompañamiento en el Duelo: Aprender a Vivir con el Propio Dolor.</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implementó con un grupo de personas de la comunidad educativa javeriana,  la experiencia piloto del Campamento Xavier, durante los días 15 al 23 de diciembre de 2016. La actividad fue acompañada  por los padres Luis Alfonso Castellanos, S.J., Vicerrector del Medio Universitario, y Luis Aurelio Castañeda, S.J., Director del Centro Pastoral. Se trató de un encuentro con las comunidades </a:t>
            </a:r>
            <a:r>
              <a:rPr lang="es-CO" sz="1800" dirty="0" err="1"/>
              <a:t>veredales</a:t>
            </a:r>
            <a:r>
              <a:rPr lang="es-CO" sz="1800" dirty="0"/>
              <a:t> de Potreritos, Rio Blanco, </a:t>
            </a:r>
            <a:r>
              <a:rPr lang="es-CO" sz="1800" dirty="0" err="1"/>
              <a:t>Cerinza</a:t>
            </a:r>
            <a:r>
              <a:rPr lang="es-CO" sz="1800" dirty="0"/>
              <a:t> y </a:t>
            </a:r>
            <a:r>
              <a:rPr lang="es-CO" sz="1800" dirty="0" err="1"/>
              <a:t>Pascote</a:t>
            </a:r>
            <a:r>
              <a:rPr lang="es-CO" sz="1800" dirty="0"/>
              <a:t>, en el municipio de Gutiérrez (Cundinamarca).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602959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del proyecto Que El Respeto No Se Esfume, del Centro de Asesoría Psicológica y Salud, el día 16 de febrero se realizó en todo el campus, una actividad lúdica y pedagógica denominada </a:t>
            </a:r>
            <a:r>
              <a:rPr lang="es-CO" sz="1800" dirty="0" err="1"/>
              <a:t>Contaminator</a:t>
            </a:r>
            <a:r>
              <a:rPr lang="es-CO" sz="1800" dirty="0"/>
              <a:t>. El objetivo fue divulgar y dar a conocer la circular N° 1 de 2015 de la Vicerrectoría del Medio Universitario, que propende por un aire libre de humo de cigarrillo para la Comunidad Educativa Javeriana.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Sistema de Bibliotecas de la Universidad Javeriana suscribió cinco nuevas bases de datos especializadas para las áreas de medicina, arquitectura, ciencias jurídicas, teología y filosofía, con el fin de contribuir a los procesos de enseñanza-aprendizaje de la comunidad educativa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2273048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9835</TotalTime>
  <Words>489</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3018</cp:revision>
  <dcterms:created xsi:type="dcterms:W3CDTF">2010-02-05T13:43:46Z</dcterms:created>
  <dcterms:modified xsi:type="dcterms:W3CDTF">2017-02-26T19:47:43Z</dcterms:modified>
</cp:coreProperties>
</file>