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5/03/2017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2620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7362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9827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1946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446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201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5/03/2017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5/03/2017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5/03/2017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5/03/2017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5/03/2017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5/03/2017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5/03/2017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5/03/2017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5/03/2017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5/03/2017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324, marzo 6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572, Contrapartida 2629 a 2638, Registro contable 323.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del </a:t>
            </a:r>
            <a:r>
              <a:rPr lang="es-CO" sz="1800" dirty="0"/>
              <a:t>VIII Simposio de Normas Internacionales de Información Financiera - NIIF ¿Prospectiva o retrospectiva contable?, organizado por el CONSE Suroccidente, el Salón Contable UAO hizo un reconocimiento al profesor Hernando Bermúdez Gómez por sus aportes a la contaduría pública colombiana.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Jurídicas nos envió una </a:t>
            </a:r>
            <a:r>
              <a:rPr lang="es-CO" sz="1800" dirty="0"/>
              <a:t>Invitación al Panel Reforma Tributaria que se realizará el 6 de marzo de 2017.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 inició su </a:t>
            </a:r>
            <a:r>
              <a:rPr lang="es-CO" sz="1800"/>
              <a:t>reflexión respecto de </a:t>
            </a:r>
            <a:r>
              <a:rPr lang="es-CO" sz="1800" dirty="0"/>
              <a:t>las nuevas normas sobre el informe del auditor de información financiera histórica.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40001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Continúan los esfuerzos sobre cómo integrar la ética al plan de estudios de las 3 carreras de la Facultad de Ciencias Económicas y Administrativas.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DE ESTUDIOS SOCIALES Y CULTURALES PENSAR Invita a participar en la convocatoria de la I Cohorte del PROGRAMA DE JÓVENES INVESTIGADORES 2017.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40458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un coctel celebraron los profesores del área, el día del contador público.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siguieron avanzando en el diligenciamiento de la herramienta ADT.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646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Instituto Pensar invitó al </a:t>
            </a:r>
            <a:r>
              <a:rPr lang="es-CO" sz="1800" dirty="0"/>
              <a:t>Foro con mujeres excombatientes de las FARC sobre los retos de la implementación de los acuerdos desde una perspectiva de género.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Carrera de Contaduría Pública celebrará </a:t>
            </a:r>
            <a:r>
              <a:rPr lang="es-CO" sz="1800" dirty="0"/>
              <a:t>los Mejores Promedios del período 1630.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046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Formación Integral para Académicos del Centro Pastoral, estamos promoviendo las inscripciones del profesorado y personal administrativo a nuestro Curso Taller de Acompañamiento Personal, experiencia que se realiza hace mas de 8 años en la Universidad y que tiene como objetivo propiciar la reflexión en torno al reconocimiento Personal y de los otros como base para la construcción de la comunidad de cuidado por medio de experiencias fundamentadas en la ética del cuidado y la tradición jesuítica de la "cura </a:t>
            </a:r>
            <a:r>
              <a:rPr lang="es-CO" sz="1800" dirty="0" err="1"/>
              <a:t>personalis</a:t>
            </a:r>
            <a:r>
              <a:rPr lang="es-CO" sz="1800" dirty="0"/>
              <a:t>".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Defensoría del Pueblo, la Pontificia Universidad Javeriana, </a:t>
            </a:r>
            <a:r>
              <a:rPr lang="es-CO" sz="1800" dirty="0" err="1"/>
              <a:t>OnuMujeres</a:t>
            </a:r>
            <a:r>
              <a:rPr lang="es-CO" sz="1800" dirty="0"/>
              <a:t>, la Embajada de Suecia y la Federación Iberoamericana del Ombudsman tienen el gusto de invitarle a participar en el encuentro ¿Mujeres entretejiendo territorios de paz?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408397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Dirección de Gestión Humana invitó a la conferencia </a:t>
            </a:r>
            <a:r>
              <a:rPr lang="es-CO" sz="1800" dirty="0"/>
              <a:t>Impacto de la reforma tributaria en personas naturales.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su pausa ignaciana, los alumnos de revisoría fiscal discutieron sobre las descalificaciones que por esto días han aparecido en la prensa nacional sobre los revisores fiscales.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060461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10091</TotalTime>
  <Words>428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3032</cp:revision>
  <dcterms:created xsi:type="dcterms:W3CDTF">2010-02-05T13:43:46Z</dcterms:created>
  <dcterms:modified xsi:type="dcterms:W3CDTF">2017-03-05T20:17:35Z</dcterms:modified>
</cp:coreProperties>
</file>