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62" r:id="rId3"/>
    <p:sldId id="263" r:id="rId4"/>
    <p:sldId id="264" r:id="rId5"/>
    <p:sldId id="265" r:id="rId6"/>
    <p:sldId id="266" r:id="rId7"/>
    <p:sldId id="267" r:id="rId8"/>
    <p:sldId id="268" r:id="rId9"/>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87" autoAdjust="0"/>
    <p:restoredTop sz="86414" autoAdjust="0"/>
  </p:normalViewPr>
  <p:slideViewPr>
    <p:cSldViewPr>
      <p:cViewPr varScale="1">
        <p:scale>
          <a:sx n="73" d="100"/>
          <a:sy n="73" d="100"/>
        </p:scale>
        <p:origin x="792" y="53"/>
      </p:cViewPr>
      <p:guideLst>
        <p:guide orient="horz" pos="2160"/>
        <p:guide pos="2880"/>
      </p:guideLst>
    </p:cSldViewPr>
  </p:slideViewPr>
  <p:outlineViewPr>
    <p:cViewPr>
      <p:scale>
        <a:sx n="33" d="100"/>
        <a:sy n="33" d="100"/>
      </p:scale>
      <p:origin x="0" y="-2045"/>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120"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11/03/2017</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960490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3985482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2584635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5725240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18839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5363899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667261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11/03/2017</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11/03/2017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11/03/2017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11/03/2017</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11/03/2017</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11/03/2017</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11/03/2017</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11/03/2017</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11/03/2017</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11/03/2017</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11/03/2017</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11/03/2017</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325, marzo 13 de 2017</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573, Contrapartida 2639 a 2650, Registro contable 324.</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Invitado por la Universidad </a:t>
            </a:r>
            <a:r>
              <a:rPr lang="es-CO" sz="1800" dirty="0" err="1"/>
              <a:t>Icesi</a:t>
            </a:r>
            <a:r>
              <a:rPr lang="es-CO" sz="1800" dirty="0"/>
              <a:t>, el profesor Hernando Bermúdez expuso el tema </a:t>
            </a:r>
            <a:r>
              <a:rPr lang="es-CO" sz="1800" dirty="0"/>
              <a:t>La Revisoría Fiscal en el Nuevo Contexto Normativo.</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9435368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Nos invitaron a </a:t>
            </a:r>
            <a:r>
              <a:rPr lang="es-CO" sz="1800" dirty="0"/>
              <a:t>participar en las convocatorias de la Vicerrectoría de Investigación 2017.</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artículo “</a:t>
            </a:r>
            <a:r>
              <a:rPr lang="es-CO" sz="1800" dirty="0"/>
              <a:t>Apoyo a las tareas de lectura y escritura. Una experiencia interdisciplinar en la clase de Teoría del Aseguramiento en Contaduría”, e</a:t>
            </a:r>
            <a:r>
              <a:rPr lang="es-CO" sz="1800" dirty="0"/>
              <a:t>scrito por las profesoras Natalia Baracaldo y </a:t>
            </a:r>
            <a:r>
              <a:rPr lang="es-CO" sz="1800" dirty="0" err="1"/>
              <a:t>Emilce</a:t>
            </a:r>
            <a:r>
              <a:rPr lang="es-CO" sz="1800" dirty="0"/>
              <a:t> Moreno Mosquera, fue publicado en la revista Grafía de la Universidad Autónoma de Colombia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53357234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inició el proceso de evaluación por pares y dependientes.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a:t>
            </a:r>
            <a:r>
              <a:rPr lang="es-CO" sz="1800" dirty="0" err="1"/>
              <a:t>Audire</a:t>
            </a:r>
            <a:r>
              <a:rPr lang="es-CO" sz="1800" dirty="0"/>
              <a:t>, el contador público Jorge Avendaño, disertó sobre el tema </a:t>
            </a:r>
            <a:r>
              <a:rPr lang="es-CO" sz="1800" dirty="0"/>
              <a:t>Contaduría, Finanzas y el Mundo Empresarial.</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22929920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Decanatura de la Facultad de Ciencias Jurídicas, el Departamento de Derecho Económico y la Especialización en Derecho de la Competencia de la Pontificia Universidad Javeriana, tienen el gusto de invitarlos al Día Mundial de los Derechos del Consumidor, el cual contará con la participación de los conferencistas Pablo Felipe Robledo y Alfonso Miranda Londoño.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Comité Organizador del Congreso ha determinado que en esta versión se realizarán simposios alrededor de temáticas propuestas por la comunidad académica. Con este fin, la Vicerrectoría de Investigación invita a los profesores de planta a enviar propuestas de simposios.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92717139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30 de marzo es el ADOBE </a:t>
            </a:r>
            <a:r>
              <a:rPr lang="es-CO" sz="1800" dirty="0" err="1"/>
              <a:t>Education</a:t>
            </a:r>
            <a:r>
              <a:rPr lang="es-CO" sz="1800" dirty="0"/>
              <a:t> Tour 2017 en la Pontificia Universidad Javeriana de Bogotá.</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su boletín de marzo, Regresa recordó su servicio de empleo, </a:t>
            </a:r>
            <a:r>
              <a:rPr lang="es-CO" sz="1800" dirty="0"/>
              <a:t>vinculado a la red de prestadores del Servicio Público de Empleo, Autorizado por la Unidad Administrativa Especial del Servicio Público de Empleo, según resolución 001143 de 2016.</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0410953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miembros de la Red para la formación en Revisoría Fiscal </a:t>
            </a:r>
            <a:r>
              <a:rPr lang="es-CO" sz="1800" dirty="0"/>
              <a:t>se reunieron para abordar temas  relacionados con el encuentro de profesores de revisoría a realizarse el próximo 18 de mayo de 2017.</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desarrollo de la Cátedra itinerante de ética profesional Juan José </a:t>
            </a:r>
            <a:r>
              <a:rPr lang="es-CO" sz="1800" dirty="0" err="1"/>
              <a:t>Amézquita</a:t>
            </a:r>
            <a:r>
              <a:rPr lang="es-CO" sz="1800" dirty="0"/>
              <a:t> Piar, el profesor Hernando Bermúdez expuso el tema Introducción a la responsabilidad del revisor fiscal.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50312374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autores del libro "Desempleo Femenino en Colombia“ participarán en un conversatorio en la Universidad.</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Fue nombrado miembro del Consejo Técnico de la Contaduría Pública don </a:t>
            </a:r>
            <a:r>
              <a:rPr lang="es-CO" sz="1800" dirty="0"/>
              <a:t>Gabriel Gaitán León. Es contador Público de la Pontificia Universidad Javeriana de Cali con título de maestría en Administración y Dirección de Empresas ISEAD de la Universidad Complutense de Madrid y la Universidad Pedagógica y Tecnológica de Colombia. Es certificado en Estándares Internacionales de Información Financiera de  la </a:t>
            </a:r>
            <a:r>
              <a:rPr lang="es-CO" sz="1800" dirty="0" err="1"/>
              <a:t>Association</a:t>
            </a:r>
            <a:r>
              <a:rPr lang="es-CO" sz="1800" dirty="0"/>
              <a:t> of </a:t>
            </a:r>
            <a:r>
              <a:rPr lang="es-CO" sz="1800" dirty="0" err="1"/>
              <a:t>Chartered</a:t>
            </a:r>
            <a:r>
              <a:rPr lang="es-CO" sz="1800" dirty="0"/>
              <a:t> </a:t>
            </a:r>
            <a:r>
              <a:rPr lang="es-CO" sz="1800" dirty="0" err="1"/>
              <a:t>Certified</a:t>
            </a:r>
            <a:r>
              <a:rPr lang="es-CO" sz="1800" dirty="0"/>
              <a:t> </a:t>
            </a:r>
            <a:r>
              <a:rPr lang="es-CO" sz="1800" dirty="0" err="1"/>
              <a:t>Accountans</a:t>
            </a:r>
            <a:r>
              <a:rPr lang="es-CO" sz="1800" dirty="0"/>
              <a:t> (ACCA).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33839723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10156</TotalTime>
  <Words>462</Words>
  <Application>Microsoft Office PowerPoint</Application>
  <PresentationFormat>Presentación en pantalla (4:3)</PresentationFormat>
  <Paragraphs>32</Paragraphs>
  <Slides>8</Slides>
  <Notes>8</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Bermúdez Gómez</cp:lastModifiedBy>
  <cp:revision>3044</cp:revision>
  <dcterms:created xsi:type="dcterms:W3CDTF">2010-02-05T13:43:46Z</dcterms:created>
  <dcterms:modified xsi:type="dcterms:W3CDTF">2017-03-11T22:09:29Z</dcterms:modified>
</cp:coreProperties>
</file>