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792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19/03/2017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5605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0911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9859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6462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052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19/03/2017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19/03/2017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19/03/2017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19/03/2017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19/03/2017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19/03/2017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19/03/2017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19/03/2017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19/03/2017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19/03/2017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326, marzo 20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574, Contrapartida 2651 a 2660, Registro contable 325.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asumió la cátedra de Contabilidad Financiera en la Maestría de Derecho Económico de la Facultad de Ciencias Jurídicas.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</a:t>
            </a:r>
            <a:r>
              <a:rPr lang="es-CO" sz="1800" dirty="0"/>
              <a:t>5º Encuentro Nacional de Profesores de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continuó repasando las causas que originaron la mejora en los estándares sobre informes del auditor.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966606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</a:t>
            </a:r>
            <a:r>
              <a:rPr lang="es-CO" sz="1800" dirty="0"/>
              <a:t>Boletín No. 56 - Vicerrectoría de Investigación - Becas, movilidad y financiación para investigar.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Profesores del Departamento continuaron trabajando en la herramienta ADT.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48037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 abierta la convocatoria a integrar la</a:t>
            </a:r>
            <a:r>
              <a:rPr lang="es-CO" sz="1800" dirty="0"/>
              <a:t> I Cohorte del PROGRAMA DE JÓVENES INVESTIGADORES 2017.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profesor Hernando Bermúdez participó en el panel </a:t>
            </a:r>
            <a:r>
              <a:rPr lang="es-CO" sz="1800" dirty="0"/>
              <a:t>“Contaduría pública y corrupción: perspectivas y retos” organizado por la Universidad Nacional de 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73418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una Caminata ecológica a la Quebrada Las Delicias.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presentará el </a:t>
            </a:r>
            <a:r>
              <a:rPr lang="es-CO" sz="1800" dirty="0"/>
              <a:t>Informe Nacido en las Américas Promesa y Práctica de las Leyes  de Nacionalidad en Brasil - Chile – Colombia.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75757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 participar en el </a:t>
            </a:r>
            <a:r>
              <a:rPr lang="es-CO" sz="1800" dirty="0"/>
              <a:t>Open Day de Posgrados de la Facultad de Ciencias Económicas y Administrativas, que se realizará el próximo 5 de abril.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reforma tributaria modificó el panorama económico del país para este nuevo año, además del aumento en la tarifa general del impuesto al consumo, empresas y ciudadanos tendrán cambios en sus ingresos y retornos al Estado. Pero, ¿qué implicaciones tienen estas modificaciones? - En la más reciente edición de la Revista Javeriana se realiza un análisis a profundidad de los cambios que propone esta reforma, así como las oportunidades que podrían traer estos nuevos estatutos.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28996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10190</TotalTime>
  <Words>314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3056</cp:revision>
  <dcterms:created xsi:type="dcterms:W3CDTF">2010-02-05T13:43:46Z</dcterms:created>
  <dcterms:modified xsi:type="dcterms:W3CDTF">2017-03-19T19:10:06Z</dcterms:modified>
</cp:coreProperties>
</file>