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26/03/2017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94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166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5849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9181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2987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0786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26/03/2017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26/03/2017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26/03/2017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26/03/2017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26/03/2017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26/03/2017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26/03/2017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26/03/2017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26/03/2017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26/03/2017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26/03/2017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26/03/2017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327, marzo 27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575, Contrapartida 2661 a 2672, Registro Contable 325.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Terminó el periodo de evaluación de los académicos.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Centro de Estudios en Derecho Contable avanzaron en el estudio de la sección 19 para Pymes, combinaciones de negocios.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Rector de la Universidad Javeriana, Padre Jorge Humberto Peláez Piedrahita S.J. anunció a través de la Circular No. 004/2017 que, del 27 de marzo al 7 de abril, viajará a Japón, con el fin de visitar algunas universidades y centros de investigación, en compañía del Vicerrector Académico, el ingeniero Luis David Prieto Martínez.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25049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 recordamos la invitación a la experiencia que se llevará a cabo entre el 8 y el 15 de Abril de 2017 en la Casa de Ejercicios “San Claver” en </a:t>
            </a:r>
            <a:r>
              <a:rPr lang="es-CO" sz="1800" dirty="0" err="1"/>
              <a:t>Santandercito</a:t>
            </a:r>
            <a:r>
              <a:rPr lang="es-CO" sz="1800" dirty="0"/>
              <a:t> - Cundinamarca.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profesora Jenny Marlene Sosa Cardozo obtuvo </a:t>
            </a:r>
            <a:r>
              <a:rPr lang="es-CO" sz="1800" dirty="0"/>
              <a:t>el título como Magister en Gestión y Evaluación de Proyectos de Inversión.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49703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reunión plenaria de profesores se recibió información sobre los servicios para profesores disponibles en el Centro CAE + 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jueves 23 de marzo se realizó la Conferencia NIC41 (norma internacional de contabilidad para la agricultura) y su impacto en los mercados emergentes - Gerardo Mendoza.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22545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promulgó el </a:t>
            </a:r>
            <a:r>
              <a:rPr lang="es-CO" sz="1800" dirty="0"/>
              <a:t>Acuerdo N° 642 del 22 de marzo de 2017, en el cual se aprueba la actualización del Reglamento Orgánico de la Sede Central de la Universidad.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invitación sobre l</a:t>
            </a:r>
            <a:r>
              <a:rPr lang="es-CO" sz="1800" dirty="0"/>
              <a:t>a quinta convocatoria del programa de becas “</a:t>
            </a:r>
            <a:r>
              <a:rPr lang="es-CO" sz="1800" dirty="0" err="1"/>
              <a:t>Etta</a:t>
            </a:r>
            <a:r>
              <a:rPr lang="es-CO" sz="1800" dirty="0"/>
              <a:t> Becker-</a:t>
            </a:r>
            <a:r>
              <a:rPr lang="es-CO" sz="1800" dirty="0" err="1"/>
              <a:t>Donner</a:t>
            </a:r>
            <a:r>
              <a:rPr lang="es-CO" sz="1800" dirty="0"/>
              <a:t>” para investigadoras/es de América Latina y el Caribe.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010950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1800" dirty="0"/>
              <a:t>La </a:t>
            </a:r>
            <a:r>
              <a:rPr lang="en-US" sz="1800" dirty="0" err="1"/>
              <a:t>Biblioteca</a:t>
            </a:r>
            <a:r>
              <a:rPr lang="en-US" sz="1800" dirty="0"/>
              <a:t> </a:t>
            </a:r>
            <a:r>
              <a:rPr lang="en-US" sz="1800" dirty="0" err="1"/>
              <a:t>nos</a:t>
            </a:r>
            <a:r>
              <a:rPr lang="en-US" sz="1800" dirty="0"/>
              <a:t> </a:t>
            </a:r>
            <a:r>
              <a:rPr lang="en-US" sz="1800" dirty="0" err="1"/>
              <a:t>recordó</a:t>
            </a:r>
            <a:r>
              <a:rPr lang="en-US" sz="1800" dirty="0"/>
              <a:t> las </a:t>
            </a:r>
            <a:r>
              <a:rPr lang="en-US" sz="1800" dirty="0" err="1"/>
              <a:t>suscripciones</a:t>
            </a:r>
            <a:r>
              <a:rPr lang="en-US" sz="1800" dirty="0"/>
              <a:t>: CICA Handbook (CICA Accounting Handbook), CICA Handbook Assurance (CPA Canada handbook Assurance), </a:t>
            </a:r>
            <a:r>
              <a:rPr lang="en-US" sz="1800" dirty="0" err="1"/>
              <a:t>Comprensive</a:t>
            </a:r>
            <a:r>
              <a:rPr lang="en-US" sz="1800" dirty="0"/>
              <a:t> </a:t>
            </a:r>
            <a:r>
              <a:rPr lang="en-US" sz="1800" dirty="0" err="1"/>
              <a:t>Suscription</a:t>
            </a:r>
            <a:r>
              <a:rPr lang="en-US" sz="1800" dirty="0"/>
              <a:t> IFRS, International Journal of Auditing, ISACA Journal Antes: Information Systems Control Journal, Journal of Accounting Research y </a:t>
            </a:r>
            <a:r>
              <a:rPr lang="en-US" sz="1800" dirty="0" err="1"/>
              <a:t>Revista</a:t>
            </a:r>
            <a:r>
              <a:rPr lang="en-US" sz="1800" dirty="0"/>
              <a:t> Contable.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Profesores de las tres carreras siguieron trabajando sobre cómo tratar la ética en los planes de estudios.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45315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</a:t>
            </a:r>
            <a:r>
              <a:rPr lang="es-CO" sz="1800" dirty="0"/>
              <a:t>Boletín No. </a:t>
            </a:r>
            <a:r>
              <a:rPr lang="es-CO" sz="1800"/>
              <a:t>57 de </a:t>
            </a:r>
            <a:r>
              <a:rPr lang="es-CO" sz="1800" dirty="0"/>
              <a:t>la Vicerrectoría de Investigación.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Recibiremos una visita de funcionarios de la Universidad South Carolina.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07095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10226</TotalTime>
  <Words>391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3071</cp:revision>
  <dcterms:created xsi:type="dcterms:W3CDTF">2010-02-05T13:43:46Z</dcterms:created>
  <dcterms:modified xsi:type="dcterms:W3CDTF">2017-03-26T21:13:42Z</dcterms:modified>
</cp:coreProperties>
</file>