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68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1/04/2017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7955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082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3678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653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2302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9545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5478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636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78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847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812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1/04/2017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1/04/2017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1/04/2017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1/04/2017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1/04/2017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1/04/2017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1/04/2017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1/04/2017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328, abril 3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2010 la Pontificia Universidad Javeriana ha participado en el estudio que anualmente adelanta Merco Personas (Monitor Empresarial de Reputación Corporativa), cuya misión es identificar a las 100 mejores organizaciones para trabajar en Colombia.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conocieron los resultados de las evaluaciones de profesores propiciadas por el Departamento.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13725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Indicó el Director del Departamento: </a:t>
            </a:r>
            <a:r>
              <a:rPr lang="es-CO" sz="1800" dirty="0"/>
              <a:t>En el marco de la Planeación Universitaria 2016-2021, se ha solicitado en la Circular No.6, definir las contribuciones de la Facultad a las iniciativas de planeación propuestas (Circular No.08). Con base en los documentos adjuntos solicito su colaboración con una lluvia de ideas de posibles contribuciones que desde a Facultad podemos hacer a  la Universidad, seguir archivo Guía de Contribuciones. El resultado de la lluvia de ideas se trabajaran en el Consejo de Facultad.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</a:t>
            </a:r>
            <a:r>
              <a:rPr lang="es-CO" sz="1800" dirty="0"/>
              <a:t>Boletín VERI enero-marzo 2017.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1447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CAE+E nos invitó </a:t>
            </a:r>
            <a:r>
              <a:rPr lang="es-CO" sz="1800" dirty="0"/>
              <a:t>participar del primer conversatorio del Foro </a:t>
            </a:r>
            <a:r>
              <a:rPr lang="es-CO" sz="1800" dirty="0" err="1"/>
              <a:t>Korczak</a:t>
            </a:r>
            <a:r>
              <a:rPr lang="es-CO" sz="1800" dirty="0"/>
              <a:t>: Innovación educativa, 2017: “Educación y equidad social ¿Hacia dónde va Colombia?”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la visita a la Universidad de </a:t>
            </a:r>
            <a:r>
              <a:rPr lang="es-CO" sz="1800" dirty="0" err="1"/>
              <a:t>Nanzan</a:t>
            </a:r>
            <a:r>
              <a:rPr lang="es-CO" sz="1800" dirty="0"/>
              <a:t> (Nagoya, Japón), el Rector de la Universidad, P. Jorge Humberto Pelaez Piedrahita, S.J. y el P. Michael </a:t>
            </a:r>
            <a:r>
              <a:rPr lang="es-CO" sz="1800" dirty="0" err="1"/>
              <a:t>Calmano</a:t>
            </a:r>
            <a:r>
              <a:rPr lang="es-CO" sz="1800" dirty="0"/>
              <a:t>, Rector de </a:t>
            </a:r>
            <a:r>
              <a:rPr lang="es-CO" sz="1800" dirty="0" err="1"/>
              <a:t>Nanzan</a:t>
            </a:r>
            <a:r>
              <a:rPr lang="es-CO" sz="1800" dirty="0"/>
              <a:t> </a:t>
            </a:r>
            <a:r>
              <a:rPr lang="es-CO" sz="1800" dirty="0" err="1"/>
              <a:t>University</a:t>
            </a:r>
            <a:r>
              <a:rPr lang="es-CO" sz="1800" dirty="0"/>
              <a:t>, firmaron un acuerdo específico que permite la movilidad de estudiantes entre las dos instituciones.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59631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 llevó a cabo el lanzamiento oficial de la nueva modalidad del MBA, </a:t>
            </a:r>
            <a:r>
              <a:rPr lang="es-CO" sz="1800" dirty="0" err="1"/>
              <a:t>Executive</a:t>
            </a:r>
            <a:r>
              <a:rPr lang="es-CO" sz="1800" dirty="0"/>
              <a:t> MBA (EMBA), que se realiza en convenio con la Universidad de Temple.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Especialización en Contabilidad Financiera Internacional de la Facultad de Ciencias Económicas y Administrativas, tuvo su primera cohorte de graduados en las extensiones Barranquilla y Pereira.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59268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576, Contrapartida 2673 a 2687, Registro Contable 327.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Como estaba anunciado, profesores del departamento se reunieron con funcionarios de </a:t>
            </a:r>
            <a:r>
              <a:rPr lang="es-CO" sz="1800" dirty="0" err="1"/>
              <a:t>University</a:t>
            </a:r>
            <a:r>
              <a:rPr lang="es-CO" sz="1800" dirty="0"/>
              <a:t> South Carolina.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3 al 7 de abril habrá </a:t>
            </a:r>
            <a:r>
              <a:rPr lang="es-CO" sz="1800" dirty="0" err="1"/>
              <a:t>bicitaller</a:t>
            </a:r>
            <a:r>
              <a:rPr lang="es-CO" sz="1800" dirty="0"/>
              <a:t> en las instalaciones de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Comité organizador renovó su invitación al 2° Congreso Internacional en </a:t>
            </a:r>
            <a:r>
              <a:rPr lang="es-CO" sz="1800" dirty="0" err="1"/>
              <a:t>Supply</a:t>
            </a:r>
            <a:r>
              <a:rPr lang="es-CO" sz="1800" dirty="0"/>
              <a:t> </a:t>
            </a:r>
            <a:r>
              <a:rPr lang="es-CO" sz="1800" dirty="0" err="1"/>
              <a:t>Chain</a:t>
            </a:r>
            <a:r>
              <a:rPr lang="es-CO" sz="1800" dirty="0"/>
              <a:t> Management en una Economía Global: Estrategias Financieras en Logística de Servicios y Procesos Productivos – 2017.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37837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panel: </a:t>
            </a:r>
            <a:r>
              <a:rPr lang="es-CO" sz="1800" dirty="0"/>
              <a:t>“Lo que piensa Pensar: Perspectivas de la cooperación internacional al desarrollo en el contexto del posconflicto en Colombia“.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al </a:t>
            </a:r>
            <a:r>
              <a:rPr lang="es-CO" sz="1800" dirty="0"/>
              <a:t>Curso Taller Travesía de Javier – Mayo.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80213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Regresa invitó al diplomado </a:t>
            </a:r>
            <a:r>
              <a:rPr lang="es-CO" sz="1800" dirty="0"/>
              <a:t>Acción Humanitaria, Posconflicto y Construcción de Cultura de Paz.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programa de Ejercicios Espirituales del Centro Pastoral San Francisco Javier, estamos promoviendo las inscripciones de la Comunidad Educativa Javeriana a la experiencia de Ejercicios Espirituales de 8 días, que se realizarán entre el 8 y el 15 de Abril de 2017 en la Casa de ejercicios “San Claver” en </a:t>
            </a:r>
            <a:r>
              <a:rPr lang="es-CO" sz="1800" dirty="0" err="1"/>
              <a:t>Santandercito</a:t>
            </a:r>
            <a:r>
              <a:rPr lang="es-CO" sz="1800" dirty="0"/>
              <a:t> - Cundinamarca.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25965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su mensaje el Vicerrector de Investigación manifestó: </a:t>
            </a:r>
            <a:r>
              <a:rPr lang="es-CO" sz="1800" dirty="0"/>
              <a:t>Los invito a participar en las convocatorias de la Vicerrectoría de Investigación 2017. Estas son un instrumento importante que tiene la Universidad para promover y apoyar la producción intelectual que realizan nuestros profesores.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Profesores de las tres carrera continuaron avanzando en una propuesta conjunta sobre la ética en la formación de la Facultad.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28887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compartieron sobre la propuesta de investigación </a:t>
            </a:r>
            <a:r>
              <a:rPr lang="es-CO" sz="1800" dirty="0"/>
              <a:t>Caracterización de los informes de sostenibilidad de las compañías incluidas en Global top 100 por capitalización de mercado 2016: del GRI a los Reportes Integrados. Revelaciones sobre el capital social y ambiental y tratamiento a las diferentes partes interesadas.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CAE+E invitó al seminario </a:t>
            </a:r>
            <a:r>
              <a:rPr lang="es-CO" sz="1800" dirty="0"/>
              <a:t>Potencialice la tendencia de “</a:t>
            </a:r>
            <a:r>
              <a:rPr lang="es-CO" sz="1800" dirty="0" err="1"/>
              <a:t>Flipped</a:t>
            </a:r>
            <a:r>
              <a:rPr lang="es-CO" sz="1800" dirty="0"/>
              <a:t> </a:t>
            </a:r>
            <a:r>
              <a:rPr lang="es-CO" sz="1800" dirty="0" err="1"/>
              <a:t>Classroom”con</a:t>
            </a:r>
            <a:r>
              <a:rPr lang="es-CO" sz="1800" dirty="0"/>
              <a:t> </a:t>
            </a:r>
            <a:r>
              <a:rPr lang="es-CO" sz="1800" dirty="0" err="1"/>
              <a:t>Kaltura</a:t>
            </a:r>
            <a:r>
              <a:rPr lang="es-CO" sz="1800" dirty="0"/>
              <a:t> “</a:t>
            </a:r>
            <a:r>
              <a:rPr lang="es-CO" sz="1800" dirty="0" err="1"/>
              <a:t>Lecture</a:t>
            </a:r>
            <a:r>
              <a:rPr lang="es-CO" sz="1800" dirty="0"/>
              <a:t> Capture”.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273148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30 de marzo fue el ADOBE </a:t>
            </a:r>
            <a:r>
              <a:rPr lang="es-CO" sz="1800" dirty="0" err="1"/>
              <a:t>Education</a:t>
            </a:r>
            <a:r>
              <a:rPr lang="es-CO" sz="1800" dirty="0"/>
              <a:t> Tour 2017 en la Pontificia Universidad Javeriana de Bogotá.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Mediante la </a:t>
            </a:r>
            <a:r>
              <a:rPr lang="es-CO" sz="1800" dirty="0"/>
              <a:t>Circular N°2 -2017 se reglamentó el Apoyo a viajes para la asistencia a eventos académicos.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60427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Servicios Universitarios recordó </a:t>
            </a:r>
            <a:r>
              <a:rPr lang="es-CO" sz="1800" dirty="0"/>
              <a:t>que el ingreso de alimentos y bebidas al campus universitario para distribución o venta está totalmente restringido. Esta actividad está limitada a la Dirección de Servicios Universitarios, con el objeto de velar por la calidad e inocuidad de la alimentación suministrada. Esta restricción obedece a los controles establecidos por los entes que vigilan a la Universidad en materia de alimentos.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</a:t>
            </a:r>
            <a:r>
              <a:rPr lang="es-CO" sz="1800" dirty="0"/>
              <a:t>Invitación a Conversatorio "Narrativas artísticas del Desarraigo“.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75949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10265</TotalTime>
  <Words>788</Words>
  <Application>Microsoft Office PowerPoint</Application>
  <PresentationFormat>Presentación en pantalla (4:3)</PresentationFormat>
  <Paragraphs>52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3090</cp:revision>
  <dcterms:created xsi:type="dcterms:W3CDTF">2010-02-05T13:43:46Z</dcterms:created>
  <dcterms:modified xsi:type="dcterms:W3CDTF">2017-04-01T23:13:38Z</dcterms:modified>
</cp:coreProperties>
</file>