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62" r:id="rId3"/>
    <p:sldId id="263" r:id="rId4"/>
    <p:sldId id="264" r:id="rId5"/>
    <p:sldId id="265" r:id="rId6"/>
    <p:sldId id="266"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414" autoAdjust="0"/>
  </p:normalViewPr>
  <p:slideViewPr>
    <p:cSldViewPr>
      <p:cViewPr varScale="1">
        <p:scale>
          <a:sx n="73" d="100"/>
          <a:sy n="73" d="100"/>
        </p:scale>
        <p:origin x="792" y="53"/>
      </p:cViewPr>
      <p:guideLst>
        <p:guide orient="horz" pos="2160"/>
        <p:guide pos="2880"/>
      </p:guideLst>
    </p:cSldViewPr>
  </p:slideViewPr>
  <p:outlineViewPr>
    <p:cViewPr>
      <p:scale>
        <a:sx n="33" d="100"/>
        <a:sy n="33" d="100"/>
      </p:scale>
      <p:origin x="0" y="-547"/>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9/04/2017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52675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873990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177464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268415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9/04/2017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9/04/2017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9/04/2017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9/04/2017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9/04/2017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9/04/2017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9/04/2017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9/04/2017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9/04/2017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9/04/2017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9/04/2017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9/04/2017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329, abril 10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577, Contrapartida 2688 a 2698, Registro Contable 328.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Conferencia de Provinciales Jesuitas en América Latina- CPAL-Delegación de Educación, la Pontificia Universidad Javeriana-Bogotá y la Federación Internacional de Fe y Alegría ofrecen a las obras educativas y sociales de la Compañía de Jesús el diplomado: Gerencia Social Ignaciana que tiene como propósito mejorar las prácticas de gestión al interior de sus instituciones, fortaleciendo el “modo de proceder ignaciano”.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Universidad recogió más de 4 toneladas de ayuda para los habitantes de Mocoa.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Circuló el Boletín No. 58 - Convocatorias Vicerrectoría de Investigación - Cierre: 2 de mayo.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2561458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¿Te gusta la industria del cine? Conoce nuestra programación.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t>Compartimos con ustedes la noticia de la aceptación de uno de los proyectos de investigación de dos de los estudiantes del semillero de investigación, en el programa de Formación de Jóvenes Investigadores del Instituto Pensar. El proyecto que estamos trabajando con los estudiantes Andres Riaño y Cristian Salamanca deriva del proyecto de investigación de las profesoras Alba Carvajal y Aracely Sanchez. Este es uno de los más importantes logros para nuestros estudiantes que se están formando como jóvenes investigadores, pues en la convocatoria se presentaron bastantes  proyectos y solo aceptaron 13, entre esos el de nuestros estudiantes del semillero de investigación.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4947664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miembros del Centro de Estudios en Derecho Contable analizaron el método de contabilización de las combinaciones de negocios.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No. 59 Vicerrectoría de Investigación - Becas, movilización y financiación de la investigación, la innovación y la creación artística.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2119673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Javeriana, el Centro de Estudios en Ecología Política (CEEP) y el Instituto de Estudios Sociales y Culturales PENSAR Invitan al seminario Nosotros somos Bruno: Luchas locales para el agua como transformación del estado </a:t>
            </a:r>
            <a:r>
              <a:rPr lang="es-CO" sz="1800" dirty="0" err="1"/>
              <a:t>extractivista</a:t>
            </a:r>
            <a:r>
              <a:rPr lang="es-CO" sz="1800" dirty="0"/>
              <a:t> en la Guajira.</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No. 9 - Vicerrectoría Académica.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6350897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10294</TotalTime>
  <Words>352</Words>
  <Application>Microsoft Office PowerPoint</Application>
  <PresentationFormat>Presentación en pantalla (4:3)</PresentationFormat>
  <Paragraphs>24</Paragraphs>
  <Slides>6</Slides>
  <Notes>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3102</cp:revision>
  <dcterms:created xsi:type="dcterms:W3CDTF">2010-02-05T13:43:46Z</dcterms:created>
  <dcterms:modified xsi:type="dcterms:W3CDTF">2017-04-09T22:17:29Z</dcterms:modified>
</cp:coreProperties>
</file>