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6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27/09/2010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27/09/2010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27/09/2010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27/09/2010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27/09/2010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27/09/2010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27/09/2010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27/09/2010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27/09/2010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27/09/2010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27/09/2010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27/09/2010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27/09/2010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33, </a:t>
            </a:r>
            <a:r>
              <a:rPr lang="es-CO" dirty="0" smtClean="0"/>
              <a:t>septiembre </a:t>
            </a:r>
            <a:r>
              <a:rPr lang="es-CO" dirty="0" smtClean="0"/>
              <a:t>27 </a:t>
            </a:r>
            <a:r>
              <a:rPr lang="es-CO" dirty="0" smtClean="0"/>
              <a:t>de 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martes 14 de septiembre, como parte de las actividades de la Red de Universidades con Especialización en Revisoría Fiscal, con la orientación de la profesora </a:t>
            </a:r>
            <a:r>
              <a:rPr lang="es-CO" sz="1800" dirty="0" smtClean="0"/>
              <a:t>Jenny Marlene Sosa Cardozo, </a:t>
            </a:r>
            <a:r>
              <a:rPr lang="es-CO" sz="1800" dirty="0" smtClean="0"/>
              <a:t>se estudió el </a:t>
            </a:r>
            <a:r>
              <a:rPr lang="en-US" sz="1800" dirty="0" smtClean="0"/>
              <a:t>ISA </a:t>
            </a:r>
            <a:r>
              <a:rPr lang="en-US" sz="1800" dirty="0" smtClean="0"/>
              <a:t>620, </a:t>
            </a:r>
            <a:r>
              <a:rPr lang="en-US" sz="1800" i="1" dirty="0" smtClean="0"/>
              <a:t>Using the Work of an Auditor’s Expert</a:t>
            </a:r>
            <a:r>
              <a:rPr lang="en-US" sz="1800" i="1" dirty="0" smtClean="0"/>
              <a:t>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</a:t>
            </a:r>
            <a:r>
              <a:rPr lang="es-CO" sz="1800" dirty="0" smtClean="0"/>
              <a:t>Profesor Pedro Enrique Camargo Arias </a:t>
            </a:r>
            <a:r>
              <a:rPr lang="es-CO" sz="1800" dirty="0" smtClean="0"/>
              <a:t>compartió sus </a:t>
            </a:r>
            <a:r>
              <a:rPr lang="es-CO" sz="1800" dirty="0" smtClean="0"/>
              <a:t>experiencias sobre Gerencia del </a:t>
            </a:r>
            <a:r>
              <a:rPr lang="es-CO" sz="1800" dirty="0" smtClean="0"/>
              <a:t>riesgo - Precios </a:t>
            </a:r>
            <a:r>
              <a:rPr lang="es-CO" sz="1800" dirty="0" smtClean="0"/>
              <a:t>de Transferencia en Compañías </a:t>
            </a:r>
            <a:r>
              <a:rPr lang="es-CO" sz="1800" dirty="0" smtClean="0"/>
              <a:t>Multinacionales - La </a:t>
            </a:r>
            <a:r>
              <a:rPr lang="es-CO" sz="1800" dirty="0" smtClean="0"/>
              <a:t>mirada del Contador </a:t>
            </a:r>
            <a:r>
              <a:rPr lang="es-CO" sz="1800" dirty="0" smtClean="0"/>
              <a:t>Gerencial.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enviaron las invitaciones a participar en el Foro de Firmas II Versión.  Funcionarios de sesenta firmas de  contadores se reunirán con profesores de 39 universidades.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reunió por primera vez el segundo conjunto de miembros del </a:t>
            </a:r>
            <a:r>
              <a:rPr lang="es-CO" sz="1800" dirty="0" smtClean="0"/>
              <a:t>Grupo de Estudios Contabilidad Internacional </a:t>
            </a:r>
            <a:r>
              <a:rPr lang="es-CO" sz="1800" dirty="0" smtClean="0"/>
              <a:t>– GECI.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Del lunes 20 al sábado 25 de septiembre se llevó a cabo la Semana de Reflexión.</a:t>
            </a:r>
          </a:p>
          <a:p>
            <a:r>
              <a:rPr lang="es-CO" sz="1800" dirty="0" smtClean="0"/>
              <a:t>El Director de Departamento se </a:t>
            </a:r>
            <a:r>
              <a:rPr lang="es-CO" sz="1800" dirty="0" smtClean="0"/>
              <a:t>reunió </a:t>
            </a:r>
            <a:r>
              <a:rPr lang="es-CO" sz="1800" dirty="0" smtClean="0"/>
              <a:t>con un grupo estudiantes de la </a:t>
            </a:r>
            <a:r>
              <a:rPr lang="es-CO" sz="1800" dirty="0" smtClean="0"/>
              <a:t>UPTC -  </a:t>
            </a:r>
            <a:r>
              <a:rPr lang="es-CO" sz="1800" dirty="0" err="1" smtClean="0"/>
              <a:t>Sogamoso</a:t>
            </a:r>
            <a:r>
              <a:rPr lang="es-CO" sz="1800" dirty="0" smtClean="0"/>
              <a:t>, </a:t>
            </a:r>
            <a:r>
              <a:rPr lang="es-CO" sz="1800" dirty="0" smtClean="0"/>
              <a:t>para compartir sobre los </a:t>
            </a:r>
            <a:r>
              <a:rPr lang="es-CO" sz="1800" dirty="0" smtClean="0"/>
              <a:t>grupos de investigación y las posibilidades de trabajo </a:t>
            </a:r>
            <a:r>
              <a:rPr lang="es-CO" sz="1800" dirty="0" smtClean="0"/>
              <a:t>conjunto.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 Novitas </a:t>
            </a:r>
            <a:r>
              <a:rPr lang="es-CO" sz="1800" dirty="0" smtClean="0"/>
              <a:t>276, Contrapartida </a:t>
            </a:r>
            <a:r>
              <a:rPr lang="es-CO" sz="1800" dirty="0" smtClean="0"/>
              <a:t>212 a </a:t>
            </a:r>
            <a:r>
              <a:rPr lang="es-CO" sz="1800" dirty="0" smtClean="0"/>
              <a:t>215 y Registro </a:t>
            </a:r>
            <a:r>
              <a:rPr lang="es-CO" sz="1800" dirty="0" smtClean="0"/>
              <a:t>contable </a:t>
            </a:r>
            <a:r>
              <a:rPr lang="es-CO" sz="1800" dirty="0" smtClean="0"/>
              <a:t>32.</a:t>
            </a:r>
          </a:p>
          <a:p>
            <a:r>
              <a:rPr lang="es-CO" sz="1800" dirty="0" smtClean="0"/>
              <a:t>El Consejo </a:t>
            </a:r>
            <a:r>
              <a:rPr lang="es-CO" sz="1800" dirty="0" smtClean="0"/>
              <a:t>de </a:t>
            </a:r>
            <a:r>
              <a:rPr lang="es-CO" sz="1800" dirty="0" smtClean="0"/>
              <a:t>Facultad estudió los trabajos </a:t>
            </a:r>
            <a:r>
              <a:rPr lang="es-CO" sz="1800" dirty="0" smtClean="0"/>
              <a:t>de </a:t>
            </a:r>
            <a:r>
              <a:rPr lang="es-CO" sz="1800" dirty="0" smtClean="0"/>
              <a:t>grado candidatos a Mención </a:t>
            </a:r>
            <a:r>
              <a:rPr lang="es-CO" sz="1800" dirty="0" smtClean="0"/>
              <a:t>de </a:t>
            </a:r>
            <a:r>
              <a:rPr lang="es-CO" sz="1800" dirty="0" smtClean="0"/>
              <a:t>Honor y las propuestas de reforma curricular a la Maestría </a:t>
            </a:r>
            <a:r>
              <a:rPr lang="es-CO" sz="1800" dirty="0" smtClean="0"/>
              <a:t>en </a:t>
            </a:r>
            <a:r>
              <a:rPr lang="es-CO" sz="1800" dirty="0" smtClean="0"/>
              <a:t>Economía </a:t>
            </a:r>
            <a:r>
              <a:rPr lang="es-CO" sz="1800" smtClean="0"/>
              <a:t>y la propuesta de reforma curricular a </a:t>
            </a:r>
            <a:r>
              <a:rPr lang="es-CO" sz="1800" dirty="0" smtClean="0"/>
              <a:t>la Especialización </a:t>
            </a:r>
            <a:r>
              <a:rPr lang="es-CO" sz="1800" dirty="0" smtClean="0"/>
              <a:t>en Gerencia del Talento </a:t>
            </a:r>
            <a:r>
              <a:rPr lang="es-CO" sz="1800" dirty="0" smtClean="0"/>
              <a:t>Humano.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entre la comunidad académica la programación </a:t>
            </a:r>
            <a:r>
              <a:rPr lang="es-CO" sz="1800" dirty="0" smtClean="0"/>
              <a:t>de la </a:t>
            </a:r>
            <a:r>
              <a:rPr lang="es-CO" sz="1800" dirty="0" smtClean="0"/>
              <a:t>segunda </a:t>
            </a:r>
            <a:r>
              <a:rPr lang="es-CO" sz="1800" dirty="0" smtClean="0"/>
              <a:t>versión de la Cátedra Nacional de Contabilidad Pública “Édgar Fernando Nieto S.”.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</a:t>
            </a:r>
            <a:r>
              <a:rPr lang="es-CO" sz="1800" dirty="0" smtClean="0"/>
              <a:t>declaró desierta la convocatoria de profesor de planta instructor que se cerró el día lunes 20 de </a:t>
            </a:r>
            <a:r>
              <a:rPr lang="es-CO" sz="1800" dirty="0" smtClean="0"/>
              <a:t>septiembre.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Los resúmenes de la ponencias que se presentarán en el II </a:t>
            </a:r>
            <a:r>
              <a:rPr lang="es-CO" sz="1800" dirty="0" smtClean="0"/>
              <a:t>Encuentro Nacional de </a:t>
            </a:r>
            <a:r>
              <a:rPr lang="es-CO" sz="1800" dirty="0" smtClean="0"/>
              <a:t>Contadores deberán enviarse antes del próximo 15 de octubre.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1190</TotalTime>
  <Words>302</Words>
  <Application>Microsoft Office PowerPoint</Application>
  <PresentationFormat>Presentación en pantalla (4:3)</PresentationFormat>
  <Paragraphs>17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Diapositiva 2</vt:lpstr>
      <vt:lpstr>Diapositiva 3</vt:lpstr>
      <vt:lpstr>Diapositiva 4</vt:lpstr>
      <vt:lpstr>Diapositiva 5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280</cp:revision>
  <dcterms:created xsi:type="dcterms:W3CDTF">2010-02-05T13:43:46Z</dcterms:created>
  <dcterms:modified xsi:type="dcterms:W3CDTF">2010-09-27T13:38:51Z</dcterms:modified>
</cp:coreProperties>
</file>