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3379" autoAdjust="0"/>
    <p:restoredTop sz="86323" autoAdjust="0"/>
  </p:normalViewPr>
  <p:slideViewPr>
    <p:cSldViewPr>
      <p:cViewPr>
        <p:scale>
          <a:sx n="77" d="100"/>
          <a:sy n="77" d="100"/>
        </p:scale>
        <p:origin x="-6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=""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A68CBF0-8672-4F36-B83B-9B71984090C0}" type="datetimeFigureOut">
              <a:rPr lang="es-CO" smtClean="0"/>
              <a:pPr/>
              <a:t>27/09/2010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33, </a:t>
            </a:r>
            <a:r>
              <a:rPr lang="es-CO" dirty="0" smtClean="0"/>
              <a:t>septiembre </a:t>
            </a:r>
            <a:r>
              <a:rPr lang="es-CO" dirty="0" smtClean="0"/>
              <a:t>27 </a:t>
            </a:r>
            <a:r>
              <a:rPr lang="es-CO" dirty="0" smtClean="0"/>
              <a:t>de 2010</a:t>
            </a:r>
            <a:endParaRPr lang="es-CO" dirty="0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martes 14 de septiembre, como parte de las actividades de la Red de Universidades con Especialización en Revisoría Fiscal, con la orientación de la profesora </a:t>
            </a:r>
            <a:r>
              <a:rPr lang="es-CO" sz="1800" dirty="0" smtClean="0"/>
              <a:t>Jenny Marlene Sosa Cardozo, </a:t>
            </a:r>
            <a:r>
              <a:rPr lang="es-CO" sz="1800" dirty="0" smtClean="0"/>
              <a:t>se estudió el </a:t>
            </a:r>
            <a:r>
              <a:rPr lang="en-US" sz="1800" dirty="0" smtClean="0"/>
              <a:t>ISA </a:t>
            </a:r>
            <a:r>
              <a:rPr lang="en-US" sz="1800" dirty="0" smtClean="0"/>
              <a:t>620, </a:t>
            </a:r>
            <a:r>
              <a:rPr lang="en-US" sz="1800" i="1" dirty="0" smtClean="0"/>
              <a:t>Using the Work of an Auditor’s Expert</a:t>
            </a:r>
            <a:r>
              <a:rPr lang="en-US" sz="1800" i="1" dirty="0" smtClean="0"/>
              <a:t>.</a:t>
            </a:r>
            <a:endParaRPr lang="es-CO" sz="1800" i="1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lvl="0"/>
            <a:r>
              <a:rPr lang="es-CO" sz="1800" dirty="0" smtClean="0"/>
              <a:t>El </a:t>
            </a:r>
            <a:r>
              <a:rPr lang="es-CO" sz="1800" dirty="0" smtClean="0"/>
              <a:t>Profesor Pedro Enrique Camargo Arias </a:t>
            </a:r>
            <a:r>
              <a:rPr lang="es-CO" sz="1800" dirty="0" smtClean="0"/>
              <a:t>compartió sus </a:t>
            </a:r>
            <a:r>
              <a:rPr lang="es-CO" sz="1800" dirty="0" smtClean="0"/>
              <a:t>experiencias sobre Gerencia del </a:t>
            </a:r>
            <a:r>
              <a:rPr lang="es-CO" sz="1800" dirty="0" smtClean="0"/>
              <a:t>riesgo - Precios </a:t>
            </a:r>
            <a:r>
              <a:rPr lang="es-CO" sz="1800" dirty="0" smtClean="0"/>
              <a:t>de Transferencia en Compañías </a:t>
            </a:r>
            <a:r>
              <a:rPr lang="es-CO" sz="1800" dirty="0" smtClean="0"/>
              <a:t>Multinacionales - La </a:t>
            </a:r>
            <a:r>
              <a:rPr lang="es-CO" sz="1800" dirty="0" smtClean="0"/>
              <a:t>mirada del Contador </a:t>
            </a:r>
            <a:r>
              <a:rPr lang="es-CO" sz="1800" dirty="0" smtClean="0"/>
              <a:t>Gerencial.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enviaron las invitaciones a participar en el Foro de Firmas II Versión.  Funcionarios de sesenta firmas de  contadores se reunirán con profesores de 39 universidades.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reunió por primera vez el segundo conjunto de miembros del </a:t>
            </a:r>
            <a:r>
              <a:rPr lang="es-CO" sz="1800" dirty="0" smtClean="0"/>
              <a:t>Grupo de Estudios Contabilidad Internacional </a:t>
            </a:r>
            <a:r>
              <a:rPr lang="es-CO" sz="1800" dirty="0" smtClean="0"/>
              <a:t>– GECI.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500"/>
                            </p:stCondLst>
                            <p:childTnLst>
                              <p:par>
                                <p:cTn id="4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Del lunes 20 al sábado 25 de septiembre se llevó a cabo la Semana de Reflexión.</a:t>
            </a:r>
          </a:p>
          <a:p>
            <a:r>
              <a:rPr lang="es-CO" sz="1800" dirty="0" smtClean="0"/>
              <a:t>El Director de Departamento se </a:t>
            </a:r>
            <a:r>
              <a:rPr lang="es-CO" sz="1800" dirty="0" smtClean="0"/>
              <a:t>reunió </a:t>
            </a:r>
            <a:r>
              <a:rPr lang="es-CO" sz="1800" dirty="0" smtClean="0"/>
              <a:t>con un grupo estudiantes de la </a:t>
            </a:r>
            <a:r>
              <a:rPr lang="es-CO" sz="1800" dirty="0" smtClean="0"/>
              <a:t>UPTC -  </a:t>
            </a:r>
            <a:r>
              <a:rPr lang="es-CO" sz="1800" dirty="0" err="1" smtClean="0"/>
              <a:t>Sogamoso</a:t>
            </a:r>
            <a:r>
              <a:rPr lang="es-CO" sz="1800" dirty="0" smtClean="0"/>
              <a:t>, </a:t>
            </a:r>
            <a:r>
              <a:rPr lang="es-CO" sz="1800" dirty="0" smtClean="0"/>
              <a:t>para compartir sobre los </a:t>
            </a:r>
            <a:r>
              <a:rPr lang="es-CO" sz="1800" dirty="0" smtClean="0"/>
              <a:t>grupos de investigación y las posibilidades de trabajo </a:t>
            </a:r>
            <a:r>
              <a:rPr lang="es-CO" sz="1800" dirty="0" smtClean="0"/>
              <a:t>conjunto.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Circularon  Novitas </a:t>
            </a:r>
            <a:r>
              <a:rPr lang="es-CO" sz="1800" dirty="0" smtClean="0"/>
              <a:t>276, Contrapartida </a:t>
            </a:r>
            <a:r>
              <a:rPr lang="es-CO" sz="1800" dirty="0" smtClean="0"/>
              <a:t>212 a </a:t>
            </a:r>
            <a:r>
              <a:rPr lang="es-CO" sz="1800" dirty="0" smtClean="0"/>
              <a:t>215 y Registro </a:t>
            </a:r>
            <a:r>
              <a:rPr lang="es-CO" sz="1800" dirty="0" smtClean="0"/>
              <a:t>contable </a:t>
            </a:r>
            <a:r>
              <a:rPr lang="es-CO" sz="1800" dirty="0" smtClean="0"/>
              <a:t>32.</a:t>
            </a:r>
          </a:p>
          <a:p>
            <a:r>
              <a:rPr lang="es-CO" sz="1800" dirty="0" smtClean="0"/>
              <a:t>El Consejo </a:t>
            </a:r>
            <a:r>
              <a:rPr lang="es-CO" sz="1800" dirty="0" smtClean="0"/>
              <a:t>de </a:t>
            </a:r>
            <a:r>
              <a:rPr lang="es-CO" sz="1800" dirty="0" smtClean="0"/>
              <a:t>Facultad estudió los trabajos </a:t>
            </a:r>
            <a:r>
              <a:rPr lang="es-CO" sz="1800" dirty="0" smtClean="0"/>
              <a:t>de </a:t>
            </a:r>
            <a:r>
              <a:rPr lang="es-CO" sz="1800" dirty="0" smtClean="0"/>
              <a:t>grado candidatos a Mención </a:t>
            </a:r>
            <a:r>
              <a:rPr lang="es-CO" sz="1800" dirty="0" smtClean="0"/>
              <a:t>de </a:t>
            </a:r>
            <a:r>
              <a:rPr lang="es-CO" sz="1800" dirty="0" smtClean="0"/>
              <a:t>Honor y las propuestas de reforma curricular a la Maestría </a:t>
            </a:r>
            <a:r>
              <a:rPr lang="es-CO" sz="1800" dirty="0" smtClean="0"/>
              <a:t>en </a:t>
            </a:r>
            <a:r>
              <a:rPr lang="es-CO" sz="1800" dirty="0" smtClean="0"/>
              <a:t>Economía </a:t>
            </a:r>
            <a:r>
              <a:rPr lang="es-CO" sz="1800" smtClean="0"/>
              <a:t>y la propuesta de reforma curricular a </a:t>
            </a:r>
            <a:r>
              <a:rPr lang="es-CO" sz="1800" dirty="0" smtClean="0"/>
              <a:t>la Especialización </a:t>
            </a:r>
            <a:r>
              <a:rPr lang="es-CO" sz="1800" dirty="0" smtClean="0"/>
              <a:t>en Gerencia del Talento </a:t>
            </a:r>
            <a:r>
              <a:rPr lang="es-CO" sz="1800" dirty="0" smtClean="0"/>
              <a:t>Humano.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2000"/>
                            </p:stCondLst>
                            <p:childTnLst>
                              <p:par>
                                <p:cTn id="5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57200" y="500042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Circuló entre la comunidad académica la programación </a:t>
            </a:r>
            <a:r>
              <a:rPr lang="es-CO" sz="1800" dirty="0" smtClean="0"/>
              <a:t>de la </a:t>
            </a:r>
            <a:r>
              <a:rPr lang="es-CO" sz="1800" dirty="0" smtClean="0"/>
              <a:t>segunda </a:t>
            </a:r>
            <a:r>
              <a:rPr lang="es-CO" sz="1800" dirty="0" smtClean="0"/>
              <a:t>versión de la Cátedra Nacional de Contabilidad Pública “Édgar Fernando Nieto S.”.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>
              <a:buClr>
                <a:srgbClr val="F0A22E"/>
              </a:buClr>
            </a:pPr>
            <a:r>
              <a:rPr lang="es-CO" sz="1800" dirty="0" smtClean="0"/>
              <a:t>Se </a:t>
            </a:r>
            <a:r>
              <a:rPr lang="es-CO" sz="1800" dirty="0" smtClean="0"/>
              <a:t>declaró desierta la convocatoria de profesor de planta instructor que se cerró el día lunes 20 de </a:t>
            </a:r>
            <a:r>
              <a:rPr lang="es-CO" sz="1800" dirty="0" smtClean="0"/>
              <a:t>septiembre.</a:t>
            </a:r>
          </a:p>
          <a:p>
            <a:pPr>
              <a:buClr>
                <a:srgbClr val="F0A22E"/>
              </a:buClr>
            </a:pPr>
            <a:r>
              <a:rPr lang="es-CO" sz="1800" dirty="0" smtClean="0"/>
              <a:t>Los resúmenes de la ponencias que se presentarán en el II </a:t>
            </a:r>
            <a:r>
              <a:rPr lang="es-CO" sz="1800" dirty="0" smtClean="0"/>
              <a:t>Encuentro Nacional de </a:t>
            </a:r>
            <a:r>
              <a:rPr lang="es-CO" sz="1800" dirty="0" smtClean="0"/>
              <a:t>Contadores deberán enviarse antes del próximo 15 de octubre.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000"/>
                            </p:stCondLst>
                            <p:childTnLst>
                              <p:par>
                                <p:cTn id="3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2500"/>
                            </p:stCondLst>
                            <p:childTnLst>
                              <p:par>
                                <p:cTn id="4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1190</TotalTime>
  <Words>302</Words>
  <Application>Microsoft Office PowerPoint</Application>
  <PresentationFormat>Presentación en pantalla (4:3)</PresentationFormat>
  <Paragraphs>17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Diapositiva 2</vt:lpstr>
      <vt:lpstr>Diapositiva 3</vt:lpstr>
      <vt:lpstr>Diapositiva 4</vt:lpstr>
      <vt:lpstr>Diapositiva 5</vt:lpstr>
    </vt:vector>
  </TitlesOfParts>
  <Company>Pontificia Universidad Javeriana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hbermude</cp:lastModifiedBy>
  <cp:revision>280</cp:revision>
  <dcterms:created xsi:type="dcterms:W3CDTF">2010-02-05T13:43:46Z</dcterms:created>
  <dcterms:modified xsi:type="dcterms:W3CDTF">2010-09-27T13:38:51Z</dcterms:modified>
</cp:coreProperties>
</file>