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23/04/2017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670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1430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548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5789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0546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5445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001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2449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4347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615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23/04/2017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23/04/2017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23/04/2017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23/04/2017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23/04/2017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23/04/2017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23/04/2017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23/04/2017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23/04/2017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23/04/2017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23/04/2017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23/04/2017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330, abril 17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Según el editorial de Hoy en la Javeriana, Es hora de ejecutar.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Consejo de Facultad de Ciencias visitó el 7 de abril la finca San Javier, ubicada en la vía Zipaquirá - </a:t>
            </a:r>
            <a:r>
              <a:rPr lang="es-CO" sz="1800" dirty="0" err="1"/>
              <a:t>Nemocón</a:t>
            </a:r>
            <a:r>
              <a:rPr lang="es-CO" sz="1800" dirty="0"/>
              <a:t> (Cundinamarca), con el fin de reinaugurar sus instalaciones e impulsar su uso por parte de profesores e investigadores.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174287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Pontificia Universidad Javeriana participó en la misión humanitaria Promesa Continua 2017, que se clausuró el 31 de marzo en la Guajira y que fue promovida por la Armada de Estados Unidos y las fuerzas militares de Colombia, con el apoyo de estudiantes y voluntarios colombianos.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</a:t>
            </a:r>
            <a:r>
              <a:rPr lang="es-CO" sz="1800" dirty="0" err="1"/>
              <a:t>Universität</a:t>
            </a:r>
            <a:r>
              <a:rPr lang="es-CO" sz="1800" dirty="0"/>
              <a:t> Bayreuth se reunió el 31 de marzo con académicos de la Pontificia Universidad Javeriana, con el fin de conocer a sus pares en las facultades de Ciencia Económicas y Administrativas, Ciencias Jurídicas, Ciencias, Estudios Ambientales y Rurales y Ciencias Sociales.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63969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Fernando Salazar Arrieta, del Programa de Contaduría Pública, asistió del 20 al 22 de marzo a una visita académica a la New York </a:t>
            </a:r>
            <a:r>
              <a:rPr lang="es-CO" sz="1800" dirty="0" err="1"/>
              <a:t>University</a:t>
            </a:r>
            <a:r>
              <a:rPr lang="es-CO" sz="1800" dirty="0"/>
              <a:t> (NYU). Allí  cumplió con dos reuniones agendadas, con Stephen Ryan, Director del </a:t>
            </a:r>
            <a:r>
              <a:rPr lang="es-CO" sz="1800" dirty="0" err="1"/>
              <a:t>Accounting</a:t>
            </a:r>
            <a:r>
              <a:rPr lang="es-CO" sz="1800" dirty="0"/>
              <a:t> Doctoral </a:t>
            </a:r>
            <a:r>
              <a:rPr lang="es-CO" sz="1800" dirty="0" err="1"/>
              <a:t>Program</a:t>
            </a:r>
            <a:r>
              <a:rPr lang="es-CO" sz="1800" dirty="0"/>
              <a:t>; y con Michael </a:t>
            </a:r>
            <a:r>
              <a:rPr lang="es-CO" sz="1800" dirty="0" err="1"/>
              <a:t>Hout</a:t>
            </a:r>
            <a:r>
              <a:rPr lang="es-CO" sz="1800" dirty="0"/>
              <a:t>, Director del Center </a:t>
            </a:r>
            <a:r>
              <a:rPr lang="es-CO" sz="1800" dirty="0" err="1"/>
              <a:t>for</a:t>
            </a:r>
            <a:r>
              <a:rPr lang="es-CO" sz="1800" dirty="0"/>
              <a:t> </a:t>
            </a:r>
            <a:r>
              <a:rPr lang="es-CO" sz="1800" dirty="0" err="1"/>
              <a:t>Advanced</a:t>
            </a:r>
            <a:r>
              <a:rPr lang="es-CO" sz="1800" dirty="0"/>
              <a:t> Social </a:t>
            </a:r>
            <a:r>
              <a:rPr lang="es-CO" sz="1800" dirty="0" err="1"/>
              <a:t>Science</a:t>
            </a:r>
            <a:r>
              <a:rPr lang="es-CO" sz="1800" dirty="0"/>
              <a:t> </a:t>
            </a:r>
            <a:r>
              <a:rPr lang="es-CO" sz="1800" dirty="0" err="1"/>
              <a:t>Research</a:t>
            </a:r>
            <a:r>
              <a:rPr lang="es-CO" sz="1800" dirty="0"/>
              <a:t>, para explorar sinergias en algún proyecto de Logística Humanitaria, desde el enfoque de Gerencia Estratégica de Costos.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Observatorio Javeriano de Juventud entrega a la comunidad académica de la Universidad las publicaciones virtuales Realidades, Perspectivas y Visiones de los Jóvenes de la Universidad Javeriana y Trayectorias Juveniles: Cultura y Acción Política, las cuales se encuentran al acceso del público desde el 5 de abril en la página del observatorio.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060439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578, Contrapartida 2705 a 2720.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actualizó la lista de enlaces electrónicos relacionados con las ciencias contables, que se encuentra disponible a través de la web de la Biblioteca General.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Económicas y Administrativas, la Facultad de Ingeniería, la Facultad de Comunicación y Lenguaje y la Dirección de Relaciones con Egresados, invitaron a la XXI Feria Alianza Universidad Empresa el  viernes 21 de abril de 2017 de 9 a.mm a 4 p.m. en el Centro Javeriano de Formación Deportiva.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noProof="0" dirty="0"/>
              <a:t>Se divulgaron los formularios para inscribirse al Campamento de Liderazgo ECO I.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537105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planta conversaron sobre la propuesta de investigación del Doctor Christian Alcocer, titulada </a:t>
            </a:r>
            <a:r>
              <a:rPr lang="en-US" sz="1800" dirty="0"/>
              <a:t>Teaching Populations to Play the NE in Relatively Complicated Games.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REGRESA divulgó su boletín de abril.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87375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REGRESA ofreció el Curso gratuito online: Cuidado al Adulto Mayor: una mirada al envejecimiento.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invitó al Taller sanación </a:t>
            </a:r>
            <a:r>
              <a:rPr lang="es-CO" sz="1800" dirty="0" err="1"/>
              <a:t>pranica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783943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invitó al Conversatorio Migraciones y  </a:t>
            </a:r>
            <a:r>
              <a:rPr lang="es-CO" sz="1800" dirty="0" err="1"/>
              <a:t>racialización</a:t>
            </a:r>
            <a:r>
              <a:rPr lang="es-CO" sz="1800" dirty="0"/>
              <a:t> de la desigualdad social en el capitalismo global. El caso de los EEUU.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Universidad celebró el Día de la Tierra, invitando a todos a calcular su huella de carbono.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43591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Universidad celebró el día de los </a:t>
            </a:r>
            <a:r>
              <a:rPr lang="es-CO" sz="1800" dirty="0" err="1"/>
              <a:t>secret@rios</a:t>
            </a:r>
            <a:r>
              <a:rPr lang="es-CO" sz="1800" dirty="0"/>
              <a:t> administrativos.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Desde el programa de Formación Integral para Académicos del Centro Pastoral, estamos promoviendo las inscripciones de Profesores (Planta, cátedra, consejeros académicos, directores de departamento y directores de carrera) a nuestro Curso Taller de Acompañamiento Personal, experiencia que se realiza hace más de 8 años en la Universidad y está vinculada al proceso de Formación para Consejeros Académicos, pero también es promovida desde las Vicerrectorías Académica y del Medio para el fortalecimiento de la Formación Integral en la comunidad Javeriana.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534604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fueron invitados por el Centro de Asesoría Psicológica y Salud a participar en "Los cuatro grandes desprestigiados en el aprendizaje“, Punto de Apoyo para Consejeros y Profesores, Café con-verso: Yo amo el </a:t>
            </a:r>
            <a:r>
              <a:rPr lang="es-CO" sz="1800" dirty="0" err="1"/>
              <a:t>copy</a:t>
            </a:r>
            <a:r>
              <a:rPr lang="es-CO" sz="1800" dirty="0"/>
              <a:t> paste, Jornada Profesor-es: Historias, prácticas y sentidos.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Departamento de Administración invitó a la II Cátedra Negocios Internacionales.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362139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Universitario está promoviendo un Programa de entrenamiento personalizado.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Colegio San Luis Gonzaga solicitó apoyo para con los damnificados en Manizales.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59333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10365</TotalTime>
  <Words>728</Words>
  <Application>Microsoft Office PowerPoint</Application>
  <PresentationFormat>Presentación en pantalla (4:3)</PresentationFormat>
  <Paragraphs>48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3121</cp:revision>
  <dcterms:created xsi:type="dcterms:W3CDTF">2010-02-05T13:43:46Z</dcterms:created>
  <dcterms:modified xsi:type="dcterms:W3CDTF">2017-04-23T20:44:46Z</dcterms:modified>
</cp:coreProperties>
</file>