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30/04/2017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4226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7949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740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9445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1109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2748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7217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36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4865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325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847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30/04/2017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30/04/2017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30/04/2017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30/04/2017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30/04/2017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30/04/2017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30/04/2017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30/04/2017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331, mayo 1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recordaron las medidas para controlar el acceso de terceras personas al área contable.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invitó al evento “Percepción de riesgo y conducción bajo los efectos de alcohol o marihuana en estudiantes universitarios”.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4520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Spatia se discutió en torno a la manera de lograr honorarios adecuados por la prestación de servicios contables.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de novedades bibliográficas en el área de Ciencias Económicas y Administrativas en la Biblioteca Alfonso Borrero Cabal, S. 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36157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Mario Hernández Zambrano, fundador y presidente de la marca Mario Hernández, participó en el Diálogo Empresarial Javeriano que se llevó a cabo el 5 de abril, donde compartió sobre sus experiencias de vida y el éxito de su empresa. El evento fue organizado por el Departamento de Administración, el área de emprendimiento, Regresa y el grupo estudiantil Desarrollo Empresarial Javeriano (DEJ).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Tras conocerse el proyecto urbano que plantea la construcción de </a:t>
            </a:r>
            <a:r>
              <a:rPr lang="es-CO" sz="1800" dirty="0" err="1"/>
              <a:t>TransMilenio</a:t>
            </a:r>
            <a:r>
              <a:rPr lang="es-CO" sz="1800" dirty="0"/>
              <a:t> por la carrera Séptima, se creó la alianza "Construyendo nuestra Séptima" integrada por Bogotá Cómo Vamos, la Pontificia Universidad Javeriana, la Cámara de Comercio de Bogotá, la Universidad El Bosque, </a:t>
            </a:r>
            <a:r>
              <a:rPr lang="es-CO" sz="1800" dirty="0" err="1"/>
              <a:t>Corposéptima</a:t>
            </a:r>
            <a:r>
              <a:rPr lang="es-CO" sz="1800" dirty="0"/>
              <a:t> y la Veeduría Distrital. La alianza buscó darles voz a los ciudadanos que viven y recorren este corredor vial y recoger sus aportes para que la Administración Distrital los tenga en cuenta en la realización del proyecto.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41094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Administrativas, desde los Posgrados en Ciencias Contables, llevó a cabo el 17 y 24 de marzo, la ceremonia de graduación de la primera cohorte de la Especialización en Contabilidad Financiera Internacional, extensiones Barranquilla y Pereira. La ceremonia fue precedida por Andrés Rosas Wulfers, Decano de la Facultad, en compañía de Carlos Rico Troncoso, Asesor de la Dirección de Programas Académicos.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Vive la Semana Javeriana del 2 al 5 de mayo.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45145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579, Contrapartida 2721 a 2735 y Registro Contable 330.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Funcionarios del área de regulación del Ministerio de Comercio, Industria y Turismo se reunieron en la Universidad con el profesor Hernando Bermúdez.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60 - Vicerrectoría de Investigación - Financiación de proyectos, becas, movilidad y premios.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Jurídicas invitó a la conferencia Las libranzas como instrumento de defraudación masiva - Herramientas de investigación y protección de las víctimas, que dictará el abogado Leonel Ariza Marín.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933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solicitó especial apoyo e interés para contestar la encuesta Merco Personas.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Gracias a los trámites de la Biblioteca General, los profesores recibieron dos artículos sobre la teoría de juegos y la contabilidad.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07192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5 de mayo próximo, recordando al Padre Sergio Bernal, se iniciará la XXV Olimpiada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se reunieron para analizar el estado actual de la investigación en el área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1041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Servicios Universitarios divulgó las nuevas reglas del transporte colectivo.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Más de 600 personas participaron de la actualización tributaria que el Departamento de Ciencias Contables realizó en Bogotá, Bucaramanga, Cali, Cartagena, Ibagué, Medellín, Neiva, Pasto, Pereira, San Andrés y Villavicencio.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3815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Aumentaron las bebidas disponibles en el puesto de cafetería del área contable.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9 al 11 de junio próximo funcionarios de la Facultad podrán disfrutar en Cafam Melgar.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9692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Administrativa volvió a advertir sobre correos fraudulentos.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Padre Rector informó sobre la adopción de papel ecológico para todos los documentos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96627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la Semana Javeriana 2017, queremos invitarlos a escribir una carta dirigida a aquel profesor significativo de la Universidad, que hoy puede ser su colega, que haya hecho historia en su vida como estudiante y que haya dejado en ella una huella formativa importante, como una expresión de gratitud y reconocimiento por su labor.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Administración de Empresas los invita a participar de la VI edición del  Marketing </a:t>
            </a:r>
            <a:r>
              <a:rPr lang="es-CO" sz="1800" dirty="0" err="1"/>
              <a:t>Experience</a:t>
            </a:r>
            <a:r>
              <a:rPr lang="es-CO" sz="1800" dirty="0"/>
              <a:t> </a:t>
            </a:r>
            <a:r>
              <a:rPr lang="es-CO" sz="1800" dirty="0" err="1"/>
              <a:t>Week</a:t>
            </a:r>
            <a:r>
              <a:rPr lang="es-CO" sz="1800" dirty="0"/>
              <a:t> 2017 (MEW2017), evento que se llevará a cabo del 8 al 12 de mayo. En el podrán encontrar diversas conferencias y talleres a cargo de las empresas y especialistas más importantes de la publicidad y el mercadeo tanto en Colombia como en el mundo. El tema de esta edición es el de “Marketing emocional, marcas que enamoran”.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56974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10546</TotalTime>
  <Words>788</Words>
  <Application>Microsoft Office PowerPoint</Application>
  <PresentationFormat>Presentación en pantalla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3146</cp:revision>
  <dcterms:created xsi:type="dcterms:W3CDTF">2010-02-05T13:43:46Z</dcterms:created>
  <dcterms:modified xsi:type="dcterms:W3CDTF">2017-04-30T19:44:40Z</dcterms:modified>
</cp:coreProperties>
</file>