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6/05/2017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96631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01287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07417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5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8258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7116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6756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3667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9833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2090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7231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6/05/2017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6/05/2017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6/05/2017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6/05/2017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6/05/2017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6/05/2017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6/05/2017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6/05/2017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6/05/2017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6/05/2017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6/05/2017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6/05/2017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332, mayo 8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Tenemos el gusto de invitarlos al Dialogo Empresarial Javeriano con el Sr. Ernesto Fajardo, Presidente de Alpina S.A., el cual se llevará a cabo el próximo miércoles 10 de mayo a las 6:00 p.m. en el Auditorio Alfonso Quintana Cárdenas, S.J, del Edificio Jorge Hoyos Vásquez, S.J.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No. 61 - Vicerrectoría de Investigación - Becas, movilidad y financiación para investigar.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253347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</a:t>
            </a:r>
            <a:r>
              <a:rPr lang="es-CO" sz="1800" dirty="0" err="1"/>
              <a:t>Sumak</a:t>
            </a:r>
            <a:r>
              <a:rPr lang="es-CO" sz="1800" dirty="0"/>
              <a:t> </a:t>
            </a:r>
            <a:r>
              <a:rPr lang="es-CO" sz="1800" dirty="0" err="1"/>
              <a:t>Kawsay</a:t>
            </a:r>
            <a:r>
              <a:rPr lang="es-CO" sz="1800" dirty="0"/>
              <a:t>, Economía Política Javeriana, invitó al conversatorio Repensar la Economía, Repensar la Democracia.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Ahora a través de MAX (que estará disponible en la página de la Universidad), utilizando una única vez su usuario y contraseña,  según su perfil (estudiante, profesor, empleado o egresado) tendrá acceso directo a los servicios de uso más frecuente: Procesos académicos, Herramientas para la gestión y administración de proyectos de investigación, consultoría e inteligencia de negocios - BI-, Recursos humanos, Procesos administrativos y financieros.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109475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Secretaría de Movilidad de Bogotá entregará el 5 de mayo el reconocimiento Sello de oro a la Pontificia Universidad Javeriana por los altos estándares de calidad y seguridad del servicio de </a:t>
            </a:r>
            <a:r>
              <a:rPr lang="es-CO" sz="1800" dirty="0" err="1"/>
              <a:t>cicloparqueaderos</a:t>
            </a:r>
            <a:r>
              <a:rPr lang="es-CO" sz="1800" dirty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Pontificia Universidad Javeriana fue sede los días 25, 26, 27 y 28 de abril del segundo Workshop para la Cooperación en Investigación Alemania - Colombia, el cual contó con el apoyo de la Fundación Alemana para la Investigación (DFG) y Colciencias.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01500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Departamento de Administración de la Facultad de Ciencias Económicas y Administrativas, realiza la convocatoria para participar en el Laboratorio de Investigación Conductual, que tienen como finalidad conocer mejor la forma en que las personas toman decisiones.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múltiples actividades, se celebraron 20 años de la Misión y el Proyecto Educativo de la Universidad.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190939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580, Contrapartida 2736 a 2751, Registro Contable 331.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Centro de Estudios en Derecho Contable avanzaron en el estudio de la norma de combinación de negocios para Pymes.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Seminario Criticas Interdisciplinarias a la propiedad en Colombia: Espacio, propiedad y conflicto.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Durante la Semana Javeriana, la Vicerrectoría del Medio Universitario formuló varias preguntas a la comunidad.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08399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urgió por el pedido a la Biblioteca General de nuevos títulos.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fueron llamados a iniciar la preparación del número 18 de Vademécum.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637072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iniciaron las labores de preparación de la IX versión del Foro de Firmas.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está conformando la brigada de emergencias del Edifico Jorge Hoyos Vásquez S.J.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051003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divulgaron las Bases de las Bonificaciones que reconocerá el  Fondo de Pago Variable.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una nueva reunión del subcomité organizado para proponer la manera de adelantar la formación ética en los programas de la FCEA.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66779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para el Aprendizaje, la Enseñanza y la Evaluación CAE+E, tiene el gusto de extenderles la invitación para que participen del curso de Planeación de la Enseñanza.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Despacho del Rector, recibimos una Invitación al Seminario " El cuidado de la Casa Común. Lectura desde la ruralidad y el territorio“.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740657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Departamento de Economía, Facultad de Ciencias Económicas y Administrativas de la Pontificia Universidad Javeriana, tiene el gusto de invitarle a usted y a sus estudiantes a la presentación del Estudio Regional del Banco Mundial.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el Informe de Actividades del Medio Universitario 2016.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173729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 la Exposición fotográfica- interactiva- del colombiano Víctor Galeano.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convocó a una reunión de los profesores de la Cátedra Itinerante de Ética Profesional Juan José </a:t>
            </a:r>
            <a:r>
              <a:rPr lang="es-CO" sz="1800" dirty="0" err="1"/>
              <a:t>Amézquita</a:t>
            </a:r>
            <a:r>
              <a:rPr lang="es-CO" sz="1800" dirty="0"/>
              <a:t> Piar.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722575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10647</TotalTime>
  <Words>615</Words>
  <Application>Microsoft Office PowerPoint</Application>
  <PresentationFormat>Presentación en pantalla (4:3)</PresentationFormat>
  <Paragraphs>52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3164</cp:revision>
  <dcterms:created xsi:type="dcterms:W3CDTF">2010-02-05T13:43:46Z</dcterms:created>
  <dcterms:modified xsi:type="dcterms:W3CDTF">2017-05-06T21:59:14Z</dcterms:modified>
</cp:coreProperties>
</file>