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14" autoAdjust="0"/>
  </p:normalViewPr>
  <p:slideViewPr>
    <p:cSldViewPr>
      <p:cViewPr varScale="1">
        <p:scale>
          <a:sx n="73" d="100"/>
          <a:sy n="73" d="100"/>
        </p:scale>
        <p:origin x="108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14/05/2017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2175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078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2848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49512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16067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4192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14/05/2017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14/05/2017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14/05/2017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14/05/2017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14/05/2017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14/05/2017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14/05/2017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14/05/2017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14/05/2017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14/05/2017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14/05/2017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14/05/2017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333, mayo 15 de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581, Contrapartida 2752 a 2765, Registro contable 332.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Llegará un eco cambio a los puntos de impresión dentro de la Universidad.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profesor Hernando Bermúdez Gómez participó como ponente en el “V Foro de Pensamiento contable y primer encuentro de Economía Social y Solidaria”, organizado</a:t>
            </a:r>
            <a:r>
              <a:rPr lang="es-CO" sz="1800" baseline="0" dirty="0"/>
              <a:t> por la Universidad de Cundinamarca,</a:t>
            </a:r>
            <a:r>
              <a:rPr lang="es-CO" sz="1800" dirty="0"/>
              <a:t> con el tema Independencia mental y valores profesionales del contador público.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profesor Hernando Bermúdez Gómez participó en el III Simposio Nacional Didáctica y Pedagogía en Contaduría Pública - AICA - Universidad Autónoma de Colombia - Mayo de 2017, con el tema Didáctica del Derecho en los programas de formación de contadores.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668341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reunieron los profesores de la Cátedra Itinerante de ética, quienes mostraron los resultados de la evaluación realizada a los estudiantes que participaron. Adicionalmente se  determinó que para efectos de  revisar el programa académico de la cátedra se realizarán dos sesiones de trabajo en el mes de junio (</a:t>
            </a:r>
            <a:r>
              <a:rPr lang="es-CO" sz="1800" dirty="0" err="1"/>
              <a:t>U.Central</a:t>
            </a:r>
            <a:r>
              <a:rPr lang="es-CO" sz="1800" dirty="0"/>
              <a:t>)  y julio  (U. Javeriana)   de tal forma que se definan las competencias, objetivos y evaluación de cada sesión.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miembros del Grupo de estudios en aseguramiento de la información abordaron la nueva Norma Internacional de Auditoría 570.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537568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próximo jueves 18 de mayo se realizará el XI Encuentro de la Red para la formación en Revisoría Fiscal, de la cual hace parte la Universidad.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de Estudios Sociales y Culturales Pensar de la Pontificia Universidad Javeriana y  la Consultoría para los Derechos Humanos y el Desplazamiento -CODHES-  invitan al Foro Internacional de la Migración Haitiana en las Américas.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05274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18 de mayo se llevará a cabo el bingo a favor de la campaña Javeriano apoya javeriano.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invitó al lanzamiento del libro “El Tiempo de Ayotzinapa” de Carlos Martín Beristain.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135916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Estamos invitados al Seminario " El cuidado de la Casa Común. Lectura desde la ruralidad y el territorio“.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Vuelve el Reto de una Aventura, espacio para descubrir y potenciar habilidades y competencias de liderazgo ignaciano.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97457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celebrará el Día del maestro con una eucaristía en la capilla San Francisco Javier.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Ante los ataques cibernéticos, la DTI recordó que está disponible para la configuración de solución de respaldo de información de equipos de cómputo institucionales.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265141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10680</TotalTime>
  <Words>404</Words>
  <Application>Microsoft Office PowerPoint</Application>
  <PresentationFormat>Presentación en pantalla (4:3)</PresentationFormat>
  <Paragraphs>32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3180</cp:revision>
  <dcterms:created xsi:type="dcterms:W3CDTF">2010-02-05T13:43:46Z</dcterms:created>
  <dcterms:modified xsi:type="dcterms:W3CDTF">2017-05-14T20:36:00Z</dcterms:modified>
</cp:coreProperties>
</file>