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63" r:id="rId4"/>
    <p:sldId id="264" r:id="rId5"/>
    <p:sldId id="265" r:id="rId6"/>
    <p:sldId id="266" r:id="rId7"/>
    <p:sldId id="267"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4" autoAdjust="0"/>
  </p:normalViewPr>
  <p:slideViewPr>
    <p:cSldViewPr>
      <p:cViewPr varScale="1">
        <p:scale>
          <a:sx n="73" d="100"/>
          <a:sy n="73" d="100"/>
        </p:scale>
        <p:origin x="1085"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21/05/2017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71687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1688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75122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34509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0655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21/05/2017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21/05/2017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21/05/2017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21/05/2017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21/05/2017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21/05/2017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21/05/2017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21/05/2017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21/05/2017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21/05/2017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21/05/2017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21/05/2017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334, mayo 22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582, Contrapartida 2766 a 2777, Registro Contable 333.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felicitó a los maestros en su día.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la profesora Rosa Elvira Vásquez expuso el tema Reflexiones en torno a las modificaciones del informe de auditoría y su efecto en el ejercicio de la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No. 62 - Vicerrectoría de Investigación - Becas, movilidad y financiación para investigar.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562417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avanzó en su estudio de las combinaciones de negocios al amparo de la norma para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onceava vez se llevó a cabo el encuentro de profesores de la Red para la formación en revisoría fiscal, conformada por 8 universidades de Bogotá. Esta vez correspondió al Externado actuar como anfitrión.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20286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Lunes 22 de mayo a las 2 pm tendremos la visita de un grupo de estudiantes y profesores del programa de Contaduría Pública de la universidad de Medellín.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Edificio Gabriel Giraldo se organizó la exhibición de pósteres producto de la producción escrita de estudiantes de primer semestre en su clase de taller de lectura con la profesora Fanny Blandon.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2658118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Empezaron a concretarse las vinculaciones de profesores para el período 1730.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brinda asesoría a los grupos de investigación javerianos para presentarse de manera efectiva en la Convocatoria 781 de Colciencias.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9922343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Jornada de Reflexión Universitaria 2017 se realizará, según lo informado en el calendario institucional, entre el 16 y 18 de agosto, en las instalaciones del Centro Vacacional de CAFAM, en el municipio de Melgar. En esta oportunidad la reflexión girará en torno a la innovación siendo el tema de la Jornada: "Universidad e innovación: construcción de un ecosistema de innovación en la universidad".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Paula Herrera </a:t>
            </a:r>
            <a:r>
              <a:rPr lang="es-CO" sz="1800" dirty="0" err="1"/>
              <a:t>Idárraga</a:t>
            </a:r>
            <a:r>
              <a:rPr lang="es-CO" sz="1800" dirty="0"/>
              <a:t> fue designada Directora del Departamento de Economía,  de la Facultad de Ciencias Económicas y Administrativas.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817642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10762</TotalTime>
  <Words>357</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3191</cp:revision>
  <dcterms:created xsi:type="dcterms:W3CDTF">2010-02-05T13:43:46Z</dcterms:created>
  <dcterms:modified xsi:type="dcterms:W3CDTF">2017-05-21T18:56:38Z</dcterms:modified>
</cp:coreProperties>
</file>