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08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28/05/2017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5151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6812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243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2017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0940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0363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28/05/2017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28/05/2017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28/05/2017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28/05/2017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28/05/2017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28/05/2017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28/05/2017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28/05/2017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28/05/2017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28/05/2017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335, mayo 29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583, Contrapartida 2778 a 2794, Registro Contable 334.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Durante el período intersemestral habrá una olimpiada de empleados.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Ahora los profesores accedemos a los cuadernos de evaluación a través de MAX – Mis aplicaciones Javerianas (SIU).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Biblioteca General está promocionando sus Maletas viajeras para las vacaciones de mitad de año.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556191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Profesores de la seccional Bucaramanga de la Universidad Santo Tomás solicitaron nuestro apoyo a su proyecto de investigación: "Escepticismo Profesional una actitud de los profesionales de la Contaduría Pública Colombo - Venezolana“.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la Política para el desarrollo profesoral.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321091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del Medio invitó a conocer el </a:t>
            </a:r>
            <a:r>
              <a:rPr lang="es-CO" sz="1800" dirty="0" err="1"/>
              <a:t>Apiario</a:t>
            </a:r>
            <a:r>
              <a:rPr lang="es-CO" sz="1800" dirty="0"/>
              <a:t> javeriano.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sesión final del Comité de Trabajos de Grado con el fin de ver las presentaciones de los trabajos desarrollados durante este semestre, se realizará el próximo miércoles 31 de mayo.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945986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 nuestra querida profesora Aracely Sánchez, le publicaron ya un artículo en la Revista Espacios, con Ranking Q3 en </a:t>
            </a:r>
            <a:r>
              <a:rPr lang="es-CO" sz="1800" dirty="0" err="1"/>
              <a:t>Scopus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Conversatorio REDCOFIN - Red de Docentes de Finanzas en los Programas de Contaduría Pública, se llevará a cabo el 7 de junio próximo.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06056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actualizó la página AUDIRE.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 brinda asesoría a los grupos de investigación javerianos para presentarse de manera efectiva en la Convocatoria 781 de Colciencias.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072581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Escuela javeriana de gobierno y ética pública anunció dos eventos: Institucionalidad  y Gobernabilidad: Retos de la Etapa </a:t>
            </a:r>
            <a:r>
              <a:rPr lang="es-CO" sz="1800" dirty="0" err="1"/>
              <a:t>Posacuerdo</a:t>
            </a:r>
            <a:r>
              <a:rPr lang="es-CO" sz="1800" dirty="0"/>
              <a:t> en Colombia y Los referendos  y las democracias representativas.</a:t>
            </a:r>
          </a:p>
          <a:p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"El Cuidado de la Casa Común, Lectura desde la ruralidad y el territorio" fue el título del quinto Seminario sobre la Encíclica </a:t>
            </a:r>
            <a:r>
              <a:rPr lang="es-CO" sz="1800" dirty="0" err="1"/>
              <a:t>Laudato</a:t>
            </a:r>
            <a:r>
              <a:rPr lang="es-CO" sz="1800" dirty="0"/>
              <a:t> Si' del Papa Francisco, que se realizó este miércoles 24 de mayo en el auditorio Félix Restrepo, S.J.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617118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10800</TotalTime>
  <Words>331</Words>
  <Application>Microsoft Office PowerPoint</Application>
  <PresentationFormat>Presentación en pantalla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3204</cp:revision>
  <dcterms:created xsi:type="dcterms:W3CDTF">2010-02-05T13:43:46Z</dcterms:created>
  <dcterms:modified xsi:type="dcterms:W3CDTF">2017-05-28T19:47:11Z</dcterms:modified>
</cp:coreProperties>
</file>