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2" r:id="rId3"/>
    <p:sldId id="263" r:id="rId4"/>
    <p:sldId id="264" r:id="rId5"/>
    <p:sldId id="265" r:id="rId6"/>
    <p:sldId id="267" r:id="rId7"/>
    <p:sldId id="268"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14" autoAdjust="0"/>
  </p:normalViewPr>
  <p:slideViewPr>
    <p:cSldViewPr>
      <p:cViewPr varScale="1">
        <p:scale>
          <a:sx n="73" d="100"/>
          <a:sy n="73" d="100"/>
        </p:scale>
        <p:origin x="792"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11/06/2017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470510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427979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629127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505378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476897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11/06/2017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11/06/2017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11/06/2017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11/06/2017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11/06/2017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11/06/2017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11/06/2017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11/06/2017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11/06/2017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11/06/2017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11/06/2017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11/06/2017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337, junio 12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585, Contrapartida 2810 a 2823, Registro Contable 336, Vademécum 17.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sistema de Registro Académico de Profesores RAP informó que el Período de Evaluación del Plan de Trabajo correspondiente al 01012017-30062017 se encuentra disponible.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Nuestro Decano estará fuera del país participando en la conferencia anual organizada por la EFMD en Berlín, Alemania.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ha sido costumbre, la Universidad concede un día de descanso con ocasión de las próximas fiestas religiosas.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2843558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analizaron los proyectos de reforma a los planes de estudio de las especializaciones en revisoría fiscal y en aseguramiento y control interno.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Para la Dirección de Gestión Humana es muy grato comunicarles que están abiertas las solicitudes de Auxilio educativo para estudios de pregrado en la sede central de la Pontificia Universidad Javeriana de los hijos de profesores de planta o de empleados administrativos, con dedicación de tiempo completo.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8191380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Vicerrector de Investigación de la sede Bogotá, Luis Miguel </a:t>
            </a:r>
            <a:r>
              <a:rPr lang="es-CO" sz="1800" dirty="0" err="1"/>
              <a:t>Renjifo</a:t>
            </a:r>
            <a:r>
              <a:rPr lang="es-CO" sz="1800" dirty="0"/>
              <a:t> y la Vicerrectora Académica de la Seccional Cali, Ana Milena </a:t>
            </a:r>
            <a:r>
              <a:rPr lang="es-CO" sz="1800" dirty="0" err="1"/>
              <a:t>Yoshioka</a:t>
            </a:r>
            <a:r>
              <a:rPr lang="es-CO" sz="1800" dirty="0"/>
              <a:t>,  tienen el gusto de invitarlos a participar en el XIV Congreso La investigación en la Pontificia Universidad Javeriana, que se desarrollará del 11 al 15 de septiembre de 2017 en la ciudad de Bogotá.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Próximamente la Universidad contará con la nueva versión de "XIE", el sistema de registro de eventos del Medio Universitario y Bienestar.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9049021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espera que la revista Cuadernos de Contabilidad mantenga su clasificación en </a:t>
            </a:r>
            <a:r>
              <a:rPr lang="es-CO" sz="1800" dirty="0" err="1"/>
              <a:t>Publindex</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Conocimos las Novedades, destacados y recomendados de la Editorial Pontificia Universidad Javeriana, correspondientes al mes de junio de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091848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llevó a cabo el Día de la Familia, que precede a las olimpiadas.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programa de Administración de Empresas y la oficina de egresados Regresa realizaron el 31 de mayo a las generaciones de administradores de empresas graduadas entre los años 1986 a 1991, un cóctel que tuvo como lugar de encuentro la terraza del edificio Jorge Hoyos Vásquez.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6271167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10875</TotalTime>
  <Words>363</Words>
  <Application>Microsoft Office PowerPoint</Application>
  <PresentationFormat>Presentación en pantalla (4:3)</PresentationFormat>
  <Paragraphs>28</Paragraphs>
  <Slides>7</Slides>
  <Notes>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3221</cp:revision>
  <dcterms:created xsi:type="dcterms:W3CDTF">2010-02-05T13:43:46Z</dcterms:created>
  <dcterms:modified xsi:type="dcterms:W3CDTF">2017-06-11T20:33:13Z</dcterms:modified>
</cp:coreProperties>
</file>