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18/06/2017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5834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5790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8186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0906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3392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6750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7198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6836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575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18/06/2017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18/06/2017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18/06/2017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18/06/2017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18/06/2017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18/06/2017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18/06/2017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18/06/2017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18/06/2017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338, junio 19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al Conversatorio " Saber cuidar: el paradigma ético de la nueva educación" - José Bernardo Toro, 20 junio.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auditorio Félix Restrepo S.J., fue el lugar donde se llevó a cabo el martes 13 de junio, el acto de promulgación de la Política de Desarrollo del Cuerpo Profesoral, adoptada por el Consejo Directivo Universitario mediante Acuerdo 647 del 1 de junio de 2017.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693016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Rector, Padre Jorge Humberto Peláez, S.J., asistirá al encuentro IV Encuentro de universidades Francia-Colombia que organiza el Instituto Nacional de Ciencias Aplicadas de Lyon (INSA de Lyon) del 3 al 5 de julio de 2017 en Lyon, Francia.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Programa de Formación Integral para Estudiantes del Centro Pastoral San Francisco Javier realizo el  8 y 9 de junio en </a:t>
            </a:r>
            <a:r>
              <a:rPr lang="es-CO" sz="1800" dirty="0" err="1"/>
              <a:t>Sasaima</a:t>
            </a:r>
            <a:r>
              <a:rPr lang="es-CO" sz="1800" dirty="0"/>
              <a:t>-Cundinamarca, la experiencia SPA (Sentir Pensar y Actuar) con el equipo de inductores de la Facultad de Comunicación y Lenguaje.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181207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586, Contrapartida 2824 a 2844, Registro Contable 337.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Simposio Internacional CLACSO -UNESCO Bogotá 20 de Junio. "IDENTIDAD, DIVERSIDAD CULTURAL Y BUEN VIVIR EN AMÉRICA LATINA: NUEVOS MARCOS ÉTICO-POLÍTICOS“ Encuentro preparatorio de la Conferencia Mundial de Humanidades Lieja 2017. Auditorio Luis Carlos Galán.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Por tercera vez se reunió el comité organizador de la IX versión del Foro de Firmas.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evalúo el XI Encuentro de Profesores de la Red para la formación en revisoría fiscal.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74481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realizará un curso denominado Nociones básicas del Derecho de Sociedades, al que asistirán estudiantes de pregrado y posgrado.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divulgaron las evaluaciones institucionales y del departamento que los estudiantes hicieron de sus profesores.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78537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Spatia se discutirá sobre La responsabilidad de los preparadores de información.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desarrollo de sus estudios de doctorado, la profesora Alba Rocío Carvajal se encuentra en México.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49948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inició el estudio de la determinación del costo en una combinación de negocios.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Por iniciativa del Centro para el Aprendizaje, la Enseñanza y la Evaluación CAE+E se realizó el Segundo Taller </a:t>
            </a:r>
            <a:r>
              <a:rPr lang="es-CO" sz="1800" dirty="0" err="1"/>
              <a:t>Document</a:t>
            </a:r>
            <a:r>
              <a:rPr lang="es-CO" sz="1800" dirty="0"/>
              <a:t> Cloud.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7554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para participar en el Ciclo de conversaciones desde el coaching.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están preparando la 18 edición de Vademécum.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24366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No. 64 - Vicerrectoría de Investigación - Becas, movilidad y financiación para investigar.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profesora Jenny Sosa asistió a la Rendición de Cuentas de la Junta Central de Contadores que se realizó en Junio 13 de 2017.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176070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CAE+E. envió una cordial invitación a participar del Taller Métodos e Instrumentos de Evaluación.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Todos los servicios de impresión de la Universidad usarán papel ecológico.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370443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10973</TotalTime>
  <Words>440</Words>
  <Application>Microsoft Office PowerPoint</Application>
  <PresentationFormat>Presentación en pantalla (4:3)</PresentationFormat>
  <Paragraphs>44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3237</cp:revision>
  <dcterms:created xsi:type="dcterms:W3CDTF">2010-02-05T13:43:46Z</dcterms:created>
  <dcterms:modified xsi:type="dcterms:W3CDTF">2017-06-18T18:40:10Z</dcterms:modified>
</cp:coreProperties>
</file>