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</p14:sldIdLst>
        </p14:section>
        <p14:section name="Sección sin título" id="{CF437F96-6757-4B7B-BEC0-E5618D072B8F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25/06/2017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4445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1158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8238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182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25/06/2017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25/06/2017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25/06/2017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25/06/2017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25/06/2017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25/06/2017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25/06/2017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25/06/2017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25/06/2017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25/06/2017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339, junio 26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587, Contrapartida 2845 a 2862, Registro Contable 338.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Fundación Carolina acordó concederle al profesor Fernando Salazar una beca para estancias postdoctorales.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iniciaron los cursos Nociones básicas del Derecho de Sociedades y Reforma Tributaria.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Investigaciones divulgó el procedimiento de Aval institucional para la Convocatoria 781 de Colciencias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54051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Spatia se debatió sobre La responsabilidad de los preparadores de la información.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estudiantes  de posgrado están disfrutando el acceso automático a los edificios.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9678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Hernando Bermúdez y Fernando Salazar manifestaron su interés en participar del Comité de investigación y ética.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Atentamente les extendemos una cordial invitación a participar del Taller Enfoques de Evaluación para el Aprendizaje.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572458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Junta Central de Contadores anunció su presencia en la reflexión académica organizada sobre su Presente y Futuro.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las invitaciones a la jornada de reflexión académica Presente y futuro de </a:t>
            </a:r>
            <a:r>
              <a:rPr lang="es-CO" sz="1800"/>
              <a:t>la Junta </a:t>
            </a:r>
            <a:r>
              <a:rPr lang="es-CO" sz="1800" dirty="0"/>
              <a:t>Central de Contadores.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61546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11071</TotalTime>
  <Words>204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3251</cp:revision>
  <dcterms:created xsi:type="dcterms:W3CDTF">2010-02-05T13:43:46Z</dcterms:created>
  <dcterms:modified xsi:type="dcterms:W3CDTF">2017-06-25T20:29:59Z</dcterms:modified>
</cp:coreProperties>
</file>