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79" autoAdjust="0"/>
    <p:restoredTop sz="86323" autoAdjust="0"/>
  </p:normalViewPr>
  <p:slideViewPr>
    <p:cSldViewPr>
      <p:cViewPr>
        <p:scale>
          <a:sx n="77" d="100"/>
          <a:sy n="77" d="100"/>
        </p:scale>
        <p:origin x="-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06/10/2010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06/10/2010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06/10/2010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06/10/2010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06/10/2010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06/10/2010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06/10/2010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06/10/2010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06/10/2010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06/10/2010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06/10/2010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06/10/2010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06/10/2010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34, octubre 6 de </a:t>
            </a:r>
            <a:r>
              <a:rPr lang="es-CO" dirty="0" smtClean="0"/>
              <a:t>2010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En </a:t>
            </a:r>
            <a:r>
              <a:rPr lang="es-CO" sz="1800" dirty="0" smtClean="0"/>
              <a:t>reunión con el Decano Académico y la Secretaria de la </a:t>
            </a:r>
            <a:r>
              <a:rPr lang="es-CO" sz="1800" dirty="0" smtClean="0"/>
              <a:t>Facultad, el </a:t>
            </a:r>
            <a:r>
              <a:rPr lang="es-CO" sz="1800" dirty="0" smtClean="0"/>
              <a:t>lunes 27 de </a:t>
            </a:r>
            <a:r>
              <a:rPr lang="es-CO" sz="1800" dirty="0" smtClean="0"/>
              <a:t>septiembre </a:t>
            </a:r>
            <a:r>
              <a:rPr lang="es-CO" sz="1800" dirty="0" smtClean="0"/>
              <a:t>se discutió el </a:t>
            </a:r>
            <a:r>
              <a:rPr lang="es-CO" sz="1800" dirty="0" smtClean="0"/>
              <a:t>proyecto de presupuesto del área </a:t>
            </a:r>
            <a:r>
              <a:rPr lang="es-CO" sz="1800" dirty="0" smtClean="0"/>
              <a:t>contable para el año </a:t>
            </a:r>
            <a:r>
              <a:rPr lang="es-CO" sz="1800" dirty="0" smtClean="0"/>
              <a:t>2011.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martes 28 de septiembre, como parte de las actividades de la Red de Universidades con Especialización en Revisoría Fiscal, con la orientación del profesor Miguel Angel Rodriguez, se estudió el </a:t>
            </a:r>
            <a:r>
              <a:rPr lang="es-ES" sz="1800" dirty="0" smtClean="0"/>
              <a:t>ISA 700 “</a:t>
            </a:r>
            <a:r>
              <a:rPr lang="es-ES" sz="1800" i="1" dirty="0" err="1" smtClean="0"/>
              <a:t>Forming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an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Opinion</a:t>
            </a:r>
            <a:r>
              <a:rPr lang="es-ES" sz="1800" i="1" dirty="0" smtClean="0"/>
              <a:t> and </a:t>
            </a:r>
            <a:r>
              <a:rPr lang="es-ES" sz="1800" i="1" dirty="0" err="1" smtClean="0"/>
              <a:t>Reporting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on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Financial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Statements</a:t>
            </a:r>
            <a:r>
              <a:rPr lang="es-ES" sz="1800" dirty="0" smtClean="0"/>
              <a:t>”.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 de los martes, los profesores de </a:t>
            </a:r>
            <a:r>
              <a:rPr lang="es-CO" sz="1800" dirty="0" smtClean="0"/>
              <a:t>planta </a:t>
            </a:r>
            <a:r>
              <a:rPr lang="es-CO" sz="1800" dirty="0" smtClean="0"/>
              <a:t>se ocuparon de la programación </a:t>
            </a:r>
            <a:r>
              <a:rPr lang="es-CO" sz="1800" dirty="0" smtClean="0"/>
              <a:t>de clases 1-2011, </a:t>
            </a:r>
            <a:r>
              <a:rPr lang="es-CO" sz="1800" dirty="0" smtClean="0"/>
              <a:t>de las actividades </a:t>
            </a:r>
            <a:r>
              <a:rPr lang="es-CO" sz="1800" dirty="0" smtClean="0"/>
              <a:t>en las que participaron los profesores en la semana de </a:t>
            </a:r>
            <a:r>
              <a:rPr lang="es-CO" sz="1800" dirty="0" smtClean="0"/>
              <a:t>reflexión y del </a:t>
            </a:r>
            <a:r>
              <a:rPr lang="es-CO" sz="1800" dirty="0" smtClean="0"/>
              <a:t>informe </a:t>
            </a:r>
            <a:r>
              <a:rPr lang="es-CO" sz="1800" dirty="0" smtClean="0"/>
              <a:t>sobre el VI </a:t>
            </a:r>
            <a:r>
              <a:rPr lang="es-CO" sz="1800" dirty="0" smtClean="0"/>
              <a:t>Congreso de </a:t>
            </a:r>
            <a:r>
              <a:rPr lang="es-CO" sz="1800" dirty="0" smtClean="0"/>
              <a:t>Estudiantes.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</a:t>
            </a:r>
            <a:r>
              <a:rPr lang="es-CO" sz="1800" dirty="0" smtClean="0"/>
              <a:t>miércoles 29 de septiembre se llevó a cabo una nueva reunión de la Red de </a:t>
            </a:r>
            <a:r>
              <a:rPr lang="es-CO" sz="1800" dirty="0" smtClean="0"/>
              <a:t>Revisoría Fiscal. En </a:t>
            </a:r>
            <a:r>
              <a:rPr lang="es-CO" sz="1800" dirty="0" smtClean="0"/>
              <a:t>esta oportunidad se </a:t>
            </a:r>
            <a:r>
              <a:rPr lang="es-CO" sz="1800" dirty="0" smtClean="0"/>
              <a:t>discutieron </a:t>
            </a:r>
            <a:r>
              <a:rPr lang="es-CO" sz="1800" dirty="0" smtClean="0"/>
              <a:t>la temática del V Encuentro, </a:t>
            </a:r>
            <a:r>
              <a:rPr lang="es-CO" sz="1800" dirty="0" smtClean="0"/>
              <a:t>su presupuesto </a:t>
            </a:r>
            <a:r>
              <a:rPr lang="es-CO" sz="1800" dirty="0" smtClean="0"/>
              <a:t>y los profesores que </a:t>
            </a:r>
            <a:r>
              <a:rPr lang="es-CO" sz="1800" dirty="0" smtClean="0"/>
              <a:t>organizarán la </a:t>
            </a:r>
            <a:r>
              <a:rPr lang="es-CO" sz="1800" dirty="0" smtClean="0"/>
              <a:t>cátedra itinerante </a:t>
            </a:r>
            <a:r>
              <a:rPr lang="es-CO" sz="1800" dirty="0" smtClean="0"/>
              <a:t>en proyecto.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 smtClean="0"/>
              <a:t>viernes 1 de octubre se </a:t>
            </a:r>
            <a:r>
              <a:rPr lang="es-CO" sz="1800" dirty="0" smtClean="0"/>
              <a:t>divulgaron los nombres de </a:t>
            </a:r>
            <a:r>
              <a:rPr lang="es-CO" sz="1800" dirty="0" smtClean="0"/>
              <a:t>los alumnos que presentarán sus ensayos en las modalidades de ensayo y </a:t>
            </a:r>
            <a:r>
              <a:rPr lang="es-CO" sz="1800" dirty="0" smtClean="0"/>
              <a:t>posters en el próximo </a:t>
            </a:r>
            <a:r>
              <a:rPr lang="es-CO" sz="1800" dirty="0" smtClean="0"/>
              <a:t>VI Congreso de </a:t>
            </a:r>
            <a:r>
              <a:rPr lang="es-CO" sz="1800" dirty="0" smtClean="0"/>
              <a:t>Estudiantes</a:t>
            </a:r>
            <a:r>
              <a:rPr lang="es-CO" sz="1800" dirty="0" smtClean="0"/>
              <a:t>, organizado por la carrera de Contaduría </a:t>
            </a:r>
            <a:r>
              <a:rPr lang="es-CO" sz="1800" dirty="0" smtClean="0"/>
              <a:t>Pública.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Circularon  </a:t>
            </a:r>
            <a:r>
              <a:rPr lang="es-CO" sz="1800" dirty="0" smtClean="0"/>
              <a:t>Novitas </a:t>
            </a:r>
            <a:r>
              <a:rPr lang="es-CO" sz="1800" dirty="0" smtClean="0"/>
              <a:t>277, Contrapartida </a:t>
            </a:r>
            <a:r>
              <a:rPr lang="es-CO" sz="1800" dirty="0" smtClean="0"/>
              <a:t>216 a </a:t>
            </a:r>
            <a:r>
              <a:rPr lang="es-CO" sz="1800" dirty="0" smtClean="0"/>
              <a:t>218 y Registro </a:t>
            </a:r>
            <a:r>
              <a:rPr lang="es-CO" sz="1800" dirty="0" smtClean="0"/>
              <a:t>contable </a:t>
            </a:r>
            <a:r>
              <a:rPr lang="es-CO" sz="1800" dirty="0" smtClean="0"/>
              <a:t>33.</a:t>
            </a:r>
          </a:p>
          <a:p>
            <a:r>
              <a:rPr lang="es-CO" sz="1800" dirty="0" smtClean="0"/>
              <a:t>El </a:t>
            </a:r>
            <a:r>
              <a:rPr lang="es-CO" sz="1800" dirty="0" smtClean="0"/>
              <a:t>Grupo </a:t>
            </a:r>
            <a:r>
              <a:rPr lang="es-CO" sz="1800" dirty="0" smtClean="0"/>
              <a:t>de Estudios en Contabilidad Internacional que se reúne los lunes en la noche, abordó el tema del marco conceptual de IASB  y </a:t>
            </a:r>
            <a:r>
              <a:rPr lang="es-CO" sz="1800" dirty="0" smtClean="0"/>
              <a:t>revisó los </a:t>
            </a:r>
            <a:r>
              <a:rPr lang="es-CO" sz="1800" dirty="0" smtClean="0"/>
              <a:t>objetivos y cualidades de la información propuestos por el nuevo marco </a:t>
            </a:r>
            <a:r>
              <a:rPr lang="es-CO" sz="1800" dirty="0" smtClean="0"/>
              <a:t>conceptual.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Director y Secretaria de Departamento </a:t>
            </a:r>
            <a:r>
              <a:rPr lang="es-CO" sz="1800" dirty="0" smtClean="0"/>
              <a:t>asistieron </a:t>
            </a:r>
            <a:r>
              <a:rPr lang="es-CO" sz="1800" dirty="0" smtClean="0"/>
              <a:t>a la Capacitación de </a:t>
            </a:r>
            <a:r>
              <a:rPr lang="es-CO" sz="1800" dirty="0" smtClean="0"/>
              <a:t>Presupuesto FAP </a:t>
            </a:r>
            <a:r>
              <a:rPr lang="es-CO" sz="1800" dirty="0" smtClean="0"/>
              <a:t>2011 y </a:t>
            </a:r>
            <a:r>
              <a:rPr lang="es-CO" sz="1800" dirty="0" smtClean="0"/>
              <a:t>a la reunión </a:t>
            </a:r>
            <a:r>
              <a:rPr lang="es-CO" sz="1800" dirty="0" smtClean="0"/>
              <a:t>sobre novedades del proceso de contratación </a:t>
            </a:r>
            <a:r>
              <a:rPr lang="es-CO" sz="1800" dirty="0" smtClean="0"/>
              <a:t>2011.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director </a:t>
            </a:r>
            <a:r>
              <a:rPr lang="es-CO" sz="1800" dirty="0" smtClean="0"/>
              <a:t>del Departamento </a:t>
            </a:r>
            <a:r>
              <a:rPr lang="es-CO" sz="1800" dirty="0" smtClean="0"/>
              <a:t>asistió </a:t>
            </a:r>
            <a:r>
              <a:rPr lang="es-CO" sz="1800" dirty="0" smtClean="0"/>
              <a:t>al Foro Internacional </a:t>
            </a:r>
            <a:r>
              <a:rPr lang="es-CO" sz="1800" dirty="0" smtClean="0"/>
              <a:t>“Debate </a:t>
            </a:r>
            <a:r>
              <a:rPr lang="es-CO" sz="1800" dirty="0" smtClean="0"/>
              <a:t>sobre la formación de competencias en la Educación </a:t>
            </a:r>
            <a:r>
              <a:rPr lang="es-CO" sz="1800" dirty="0" smtClean="0"/>
              <a:t>Superior“.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1203</TotalTime>
  <Words>317</Words>
  <Application>Microsoft Office PowerPoint</Application>
  <PresentationFormat>Presentación en pantalla (4:3)</PresentationFormat>
  <Paragraphs>15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Diapositiva 2</vt:lpstr>
      <vt:lpstr>Diapositiva 3</vt:lpstr>
      <vt:lpstr>Diapositiva 4</vt:lpstr>
      <vt:lpstr>Diapositiva 5</vt:lpstr>
    </vt:vector>
  </TitlesOfParts>
  <Company>Pontificia Universidad Javeriana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285</cp:revision>
  <dcterms:created xsi:type="dcterms:W3CDTF">2010-02-05T13:43:46Z</dcterms:created>
  <dcterms:modified xsi:type="dcterms:W3CDTF">2010-10-07T02:28:26Z</dcterms:modified>
</cp:coreProperties>
</file>