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AF5B7866-4758-420F-837D-AC9F9F76432C}">
          <p14:sldIdLst>
            <p14:sldId id="256"/>
            <p14:sldId id="262"/>
            <p14:sldId id="263"/>
            <p14:sldId id="264"/>
            <p14:sldId id="265"/>
            <p14:sldId id="266"/>
            <p14:sldId id="267"/>
          </p14:sldIdLst>
        </p14:section>
        <p14:section name="Sección sin título" id="{CF437F96-6757-4B7B-BEC0-E5618D072B8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87" autoAdjust="0"/>
    <p:restoredTop sz="86414" autoAdjust="0"/>
  </p:normalViewPr>
  <p:slideViewPr>
    <p:cSldViewPr>
      <p:cViewPr varScale="1">
        <p:scale>
          <a:sx n="73" d="100"/>
          <a:sy n="73" d="100"/>
        </p:scale>
        <p:origin x="792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7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20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2/07/2017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310505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906834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46389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470577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800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2/07/2017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2/07/2017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2/07/2017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2/07/2017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2/07/2017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2/07/2017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2/07/2017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2/07/2017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2/07/2017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2/07/2017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2/07/2017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2/07/2017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340, julio 3 de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588, Contrapartida 2863 a 2878, Registro Contable 339, Cuadernos de Contabilidad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realizó la jornada de reflexión académica “Presente y futuro de la Junta Central de Contadores”.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353684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Está en curso la evaluación de los profesores de planta.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profesores debemos preparar el plan de trabajo para el segundo semestre de 2017.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1774756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Recibimos el Boletín No. 65 - Vicerrectoría de Investigación - Becas, movilidad y financiación para investigar.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Instituto Pensar invitó al Curso de Verano "Cuestiones Éticas y Legales Sobre la Muerte, el Morir y el Cuerpo Humano“.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6668122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Recibimos el Flash Informativo: DTI- Medidas de protección ante nuevos ciberataques del tipo </a:t>
            </a:r>
            <a:r>
              <a:rPr lang="es-CO" sz="1800" dirty="0" err="1"/>
              <a:t>Ransomware</a:t>
            </a:r>
            <a:r>
              <a:rPr lang="es-CO" sz="1800" dirty="0"/>
              <a:t> – </a:t>
            </a:r>
            <a:r>
              <a:rPr lang="es-CO" sz="1800" dirty="0" err="1"/>
              <a:t>Petya</a:t>
            </a:r>
            <a:r>
              <a:rPr lang="es-CO" sz="1800" dirty="0"/>
              <a:t>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Nos invitaron al evento académico Derechos Humanos y la Erradicación de la Corrupción organizado conjuntamente por la Escuela Javeriana de Gobierno y Ética Pública y la Defensoría del Pueblo.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3334117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Centro CAE+E nos invitó al Taller Métodos e Instrumentos de Evaluación.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Recibimos el Boletín VERI abril -junio  2017.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8180188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Al mejor estilo ignaciano y con todo el protocolo institucional que amerita ser parte del programa </a:t>
            </a:r>
            <a:r>
              <a:rPr lang="es-CO" sz="1800" dirty="0" err="1"/>
              <a:t>Cardoner</a:t>
            </a:r>
            <a:r>
              <a:rPr lang="es-CO" sz="1800" dirty="0"/>
              <a:t>: sentido javeriano, luego de 18 semanas de formación, los participantes de la VI cohorte recibieron su certificado de participación de manos del Rector (e) Luis Miguel Rengifo y del Vicerrector del Medio Universitario, Padre Luis Alfonso Castellanos, S.J., el pasado 22 de junio en la sala San Francisco Javier.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Durante ocho días, entre el 3 y el 10 de junio  las comunidades de Altos de la Florida, de la localidad de Soacha; Ciudad </a:t>
            </a:r>
            <a:r>
              <a:rPr lang="es-CO" sz="1800" dirty="0" err="1"/>
              <a:t>Hunza</a:t>
            </a:r>
            <a:r>
              <a:rPr lang="es-CO" sz="1800" dirty="0"/>
              <a:t>, de la localidad de Suba y Puerto Rico, de la localidad de  Rafael Uribe </a:t>
            </a:r>
            <a:r>
              <a:rPr lang="es-CO" sz="1800" dirty="0" err="1"/>
              <a:t>Uribe</a:t>
            </a:r>
            <a:r>
              <a:rPr lang="es-CO" sz="1800" dirty="0"/>
              <a:t>, en Bogotá, recibieron a los estudiantes para compartir con ellos experiencias de vida, dialogar sobre la situación actual, tomar conciencia de los desafíos que se presentan en cada una de las zonas y buscar las alternativas de solución que resultan de la integración del saber local y del conocimiento académico.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812124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11087</TotalTime>
  <Words>287</Words>
  <Application>Microsoft Office PowerPoint</Application>
  <PresentationFormat>Presentación en pantalla (4:3)</PresentationFormat>
  <Paragraphs>28</Paragraphs>
  <Slides>7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 Bermúdez Gómez</cp:lastModifiedBy>
  <cp:revision>3262</cp:revision>
  <dcterms:created xsi:type="dcterms:W3CDTF">2010-02-05T13:43:46Z</dcterms:created>
  <dcterms:modified xsi:type="dcterms:W3CDTF">2017-07-02T19:36:37Z</dcterms:modified>
</cp:coreProperties>
</file>