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8/07/2017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2525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6441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0582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1090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6417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2092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6505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8/07/2017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8/07/2017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8/07/2017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8/07/2017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8/07/2017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8/07/2017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8/07/2017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8/07/2017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8/07/2017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8/07/2017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8/07/2017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8/07/2017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341, julio 10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589, Contrapartida 2879 a 2893, Registro Contable 340.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Javeriano de Formación Deportiva organizó una charla sobre los principios de running.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Próximamente se iniciará el torneo de bolos empleados.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Biblioteca General y el Departamento de Ciencias Contables analizaron el estado de la colección y acordaron acciones de mejora.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79195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redactaron sus informes de gestión correspondientes al semestre pasado y están elaborados sus nuevos planes de trabajo.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Curso de Verano “Cuestiones Éticas y Legales sobre la Muerte, el Morir y el Cuerpo Humano”.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909335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invitó a los estudiantes javerianos a acompañar al Papa cuando venga a Colombia.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CAE+E organizó el Programa de  Formación Docente: ¿Cómo se aprende en la universidad? y Foro </a:t>
            </a:r>
            <a:r>
              <a:rPr lang="es-CO" sz="1800" dirty="0" err="1"/>
              <a:t>Korczak</a:t>
            </a:r>
            <a:r>
              <a:rPr lang="es-CO" sz="1800" dirty="0"/>
              <a:t>: Innovación docente para la excelencia estudiantil.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182038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Terminó el curso de nociones básicas del Derecho de sociedades.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¿Ya postulaste tu investigación? - XIV Congreso La investigación en la Pontificia Universidad Javeriana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434001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r>
              <a:rPr lang="es-CO" sz="1800" dirty="0"/>
              <a:t>La Iniciativa del Diálogo Latinoamericano representa un espacio para movilizar ideas y promover la definición de agendas nacionales y regionales comunes, entorno a la necesidad de regenerar la Economía Fundamental y la Cohesión Social, teniendo como marco de referencia las relaciones entre Estado, Mercado y Sociedad. Se busca generar propuestas viables que respondan a los grandes retos de América Latina; el Diálogo toma como punto central el cómo, apuntando el foco en la terapia más que en el diagnóstico. Este y otros eventos deben abrir ventanas, oxigenar ideas, orientar los pasos a seguir y no limitarse a conjeturas sobre la necesidad del cambio. 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Ya está lista la programación de los grupos de estudio y de </a:t>
            </a:r>
            <a:r>
              <a:rPr lang="es-CO" sz="1800" dirty="0" err="1"/>
              <a:t>Audire</a:t>
            </a:r>
            <a:r>
              <a:rPr lang="es-CO" sz="1800" dirty="0"/>
              <a:t> para el segundo semestre de este año.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79710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el 27 de junio y hasta el 29 de julio podrá solicitar la creación de sus cursos en la plataforma Blackboard para el ciclo 1730.  Debe tener a la mano el ID de la asignatura y el número de clase.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remodelarán la cafetería central y el comedor privado.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078881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profesora Martha Liliana Arias fue admitida al doctorado en economía por la Universidad Nacional.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Gracias a la colaboración de 18 universidades ya está disponible el Repositorio digital institucional de la Asociación de Universidades Confiadas a la Compañía de Jesús en América Latina (AUSJAL), que integra la producción académica de diferentes instituciones, entre ellas las de la Universidad Javeriana de Bogotá y Cali.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622436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11156</TotalTime>
  <Words>451</Words>
  <Application>Microsoft Office PowerPoint</Application>
  <PresentationFormat>Presentación en pantalla (4:3)</PresentationFormat>
  <Paragraphs>36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3275</cp:revision>
  <dcterms:created xsi:type="dcterms:W3CDTF">2010-02-05T13:43:46Z</dcterms:created>
  <dcterms:modified xsi:type="dcterms:W3CDTF">2017-07-08T18:50:48Z</dcterms:modified>
</cp:coreProperties>
</file>