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14" autoAdjust="0"/>
  </p:normalViewPr>
  <p:slideViewPr>
    <p:cSldViewPr>
      <p:cViewPr varScale="1">
        <p:scale>
          <a:sx n="73" d="100"/>
          <a:sy n="73" d="100"/>
        </p:scale>
        <p:origin x="1085"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15/07/2017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56509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554995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56496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90154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48425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53940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16071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15/07/2017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15/07/2017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15/07/2017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15/07/2017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15/07/2017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15/07/2017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15/07/2017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15/07/2017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15/07/2017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15/07/2017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javeriana.edu.co/noticias/noticias?aID=8787986&amp;tID=22767#.WWqFr7pFyV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342, julio 17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590, Contrapartida 2894 a 2911, Registro Contable 341.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recibieron los </a:t>
            </a:r>
            <a:r>
              <a:rPr lang="es-CO" sz="1800" dirty="0" err="1"/>
              <a:t>neojaverianos</a:t>
            </a:r>
            <a:r>
              <a:rPr lang="es-CO" sz="1800" dirty="0"/>
              <a:t>. 2600 estudiantes para programas de pregrado, que ingresan este semestre a la Javeriana, se reunieron en el Centro Javeriano de Formación Deportiva, donde estuvieron presentes los vicerrectores, decanos y demás directivos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Javeriano de Formación Deportiva invitó a participar de la “Actividad Física a tu medida”.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envió para revisión final el informe ADT preparado con intervención de UNTAD (ISAR), el CTCP y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333157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Regresa invitó a la Conferencia virtual: La descolonización de la paz y la paz subalterna.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agotaron los cupos para la conferencia sobre las entidades sin ánimo de lucro.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620956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revisar su asignatura, se reunieron los profesores de la Cátedra itinerante de ética profesional Juan José </a:t>
            </a:r>
            <a:r>
              <a:rPr lang="es-CO" sz="1800" dirty="0" err="1"/>
              <a:t>Amézquita</a:t>
            </a:r>
            <a:r>
              <a:rPr lang="es-CO" sz="1800" dirty="0"/>
              <a:t>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amplió el plazo para recibir artículos a presentar en el 2° Congreso Internacional en </a:t>
            </a:r>
            <a:r>
              <a:rPr lang="es-CO" sz="1800" dirty="0" err="1"/>
              <a:t>Supply</a:t>
            </a:r>
            <a:r>
              <a:rPr lang="es-CO" sz="1800" dirty="0"/>
              <a:t> </a:t>
            </a:r>
            <a:r>
              <a:rPr lang="es-CO" sz="1800" dirty="0" err="1"/>
              <a:t>Chain</a:t>
            </a:r>
            <a:r>
              <a:rPr lang="es-CO" sz="1800" dirty="0"/>
              <a:t> Management en una Economía Global: Estrategias Financieras en Logística de Servicios y Procesos Productivos.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537347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No. 66 - Vicerrectoría de Investigación - Becas, movilidad y financiación para investigar.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plenaria de profesores el tema principal fue la variedad de recursos disponibles en la Biblioteca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1146385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de manera especial a la Lección Inaugural del Doctorado en Psicología, que tendrá lugar el jueves 27 de julio a partir de las 6:00 p.m., en el Auditorio Alfonso Quintana Cárdenas, S.J., y que tendrá como conferencista al profesor Pablo Fernández </a:t>
            </a:r>
            <a:r>
              <a:rPr lang="es-CO" sz="1800" dirty="0" err="1"/>
              <a:t>Christlieb</a:t>
            </a:r>
            <a:r>
              <a:rPr lang="es-CO" sz="1800" dirty="0"/>
              <a:t>, de la Universidad Nacional Autónoma de México.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de Novedades editoriales de la Pontificia Universidad Javeriana | Julio,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199712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Extensión y Relaciones Interinstitucionales y la Defensoría del Pueblo invitaron a la reflexión Derechos Humanos y la Erradicación de la Corrupción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amplió el plazo para participar en el XIV Congreso La investigación en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463887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Jorge Humberto Peláez Piedrahita, S.J., fue elegido este martes 11 de julio por votación, como uno de los dos rectores de universidades privadas miembro del Consejo Nacional de Educación Superior -CESU-.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Lea: </a:t>
            </a:r>
            <a:r>
              <a:rPr lang="es-CO" sz="1800" dirty="0">
                <a:hlinkClick r:id="rId3"/>
              </a:rPr>
              <a:t>La Universidad Javeriana y su apuesta por ser una universidad globalizada</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136425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11189</TotalTime>
  <Words>421</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3289</cp:revision>
  <dcterms:created xsi:type="dcterms:W3CDTF">2010-02-05T13:43:46Z</dcterms:created>
  <dcterms:modified xsi:type="dcterms:W3CDTF">2017-07-15T21:21:08Z</dcterms:modified>
</cp:coreProperties>
</file>