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2" d="100"/>
          <a:sy n="72" d="100"/>
        </p:scale>
        <p:origin x="110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22/07/2017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63694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61965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50955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48373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66714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51591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48832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22/07/2017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22/07/2017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22/07/2017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22/07/2017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22/07/2017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22/07/2017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22/07/2017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22/07/2017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22/07/2017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343, julio 24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591, Contrapartida 2912 a 2926, Registro Contable 342.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cuarta reunión, el comité organizador de la IX versión del Foro de Firmas, analizó las propuestas de invitación.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programa de Formación Integral para Académicos del Centro Pastoral, estamos promoviendo las inscripciones de Profesores (Planta, cátedra, consejeros académicos, directores de departamento y directores de carrera) a nuestro Curso Taller de Acompañamiento Personal, experiencia que se realiza hace más de 9 años en la Universidad y está vinculada al proceso de Formación para Consejeros Académicos, pero también es promovida desde las Vicerrectorías Académica y del Medio para el fortalecimiento de la Formación Integral en la comunidad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Fernando Salazar expuso El uso de la tecnología en el transporte público.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09027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nos invitó a la charla informativa sobre la Convocatoria para las Becas de Investigación y Docencia de </a:t>
            </a:r>
            <a:r>
              <a:rPr lang="es-CO" sz="1800" dirty="0" err="1"/>
              <a:t>Fulbright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Universidad Externado el profesor Nestor Javier Dueñas participará en la conferencia </a:t>
            </a:r>
            <a:r>
              <a:rPr lang="es-CO" sz="1800" dirty="0" err="1"/>
              <a:t>The</a:t>
            </a:r>
            <a:r>
              <a:rPr lang="es-CO" sz="1800" dirty="0"/>
              <a:t> </a:t>
            </a:r>
            <a:r>
              <a:rPr lang="es-CO" sz="1800" dirty="0" err="1"/>
              <a:t>Accounting</a:t>
            </a:r>
            <a:r>
              <a:rPr lang="es-CO" sz="1800" dirty="0"/>
              <a:t> </a:t>
            </a:r>
            <a:r>
              <a:rPr lang="es-CO" sz="1800" dirty="0" err="1"/>
              <a:t>Development</a:t>
            </a:r>
            <a:r>
              <a:rPr lang="es-CO" sz="1800" dirty="0"/>
              <a:t> Tool  ¿Cómo esta nuestra infraestructura de información corporativa?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619099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página de </a:t>
            </a:r>
            <a:r>
              <a:rPr lang="es-CO" sz="1800" dirty="0" err="1"/>
              <a:t>Audire</a:t>
            </a:r>
            <a:r>
              <a:rPr lang="es-CO" sz="1800" dirty="0"/>
              <a:t>, está disponible el documento ENTIDADES SIN ÁNIMO DE LUCRO - LA REFORMA TRIBUTARIA Y EL ENFOQUE DEL PROYECTO DE REGLAMENTACIÓN, escrito por Álvaro Sánchez Uribe y Lucero Téllez.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la cátedra itinerante de ética profesional Juan José Amézquita Piar, avanzaron en la revisión del programa de la asignatura.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7680764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invitó al Laboratorio en Cultura Digital.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Fuimos invitados a la primera cátedra de economía, Análisis de riesgos en un entorno que impone retos.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49706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Inició el proceso de evaluación por pares, que se realiza entre los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Fernando Salazar está trabajando, junto con otros docentes, en el artículo </a:t>
            </a:r>
            <a:r>
              <a:rPr lang="en-US" sz="1800" dirty="0"/>
              <a:t>Order Picking Optimization Based on a Picker Routing Heuristic.</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90260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reiteró su invitación a la conferencia Derechos Humanos y la Erradicación de la Corrupción con el Dr. Carlos Alfonso </a:t>
            </a:r>
            <a:r>
              <a:rPr lang="es-CO" sz="1800" dirty="0" err="1"/>
              <a:t>Negret</a:t>
            </a:r>
            <a:r>
              <a:rPr lang="es-CO" sz="1800" dirty="0"/>
              <a:t> Mosquera.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ocasión de la expedición y aplicación de la Resolución No 1220 de 2016 por parte de la Unidad Administrativa Especial Migración Colombia, y por medio de la cual  “Se establecen los Permisos de Ingreso y permanencia, permisos Temporales de Permanencia y se reglamenta el Tránsito Fronterizo en el territorio nacional”, desde la Dirección Jurídica se ha hecho necesario ajustar el procedimiento para la vinculación de extranjeros que ingresan al país por periodos cortos para participar en eventos o actividades académicas organizadas por la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647213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Internacional de Costos (IIC) &amp; el ISEOR certificó que el profesor Fernando Salazar participó del 15° Congreso del Instituto Internacional de Costos (IIC) y 4° Congreso Transatlántico de Contabilidad, Auditoría, Control de Gestión y Gestión de Costos sobre el tema "¿Hacia prácticas contables, de control, de auditoria y de gestión de costos más ciudadanas?"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experiencia de crecimiento personal permeada por múltiples emociones, regalos y reflexiones en torno al acompañamiento, a la ética del cuidado y a la importancia de la generación de una comunidad de cuidado dentro de la Universidad, fue lo que vivieron los participantes del más reciente Curso Taller de Acompañamiento Personal.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771479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11228</TotalTime>
  <Words>592</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3305</cp:revision>
  <dcterms:created xsi:type="dcterms:W3CDTF">2010-02-05T13:43:46Z</dcterms:created>
  <dcterms:modified xsi:type="dcterms:W3CDTF">2017-07-22T22:03:28Z</dcterms:modified>
</cp:coreProperties>
</file>