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6"/>
  </p:notesMasterIdLst>
  <p:sldIdLst>
    <p:sldId id="256" r:id="rId2"/>
    <p:sldId id="262" r:id="rId3"/>
    <p:sldId id="263" r:id="rId4"/>
    <p:sldId id="264" r:id="rId5"/>
    <p:sldId id="265" r:id="rId6"/>
    <p:sldId id="266" r:id="rId7"/>
    <p:sldId id="267" r:id="rId8"/>
    <p:sldId id="268" r:id="rId9"/>
    <p:sldId id="269" r:id="rId10"/>
    <p:sldId id="270" r:id="rId11"/>
    <p:sldId id="271" r:id="rId12"/>
    <p:sldId id="272" r:id="rId13"/>
    <p:sldId id="273" r:id="rId14"/>
    <p:sldId id="274" r:id="rId15"/>
  </p:sldIdLst>
  <p:sldSz cx="9144000" cy="6858000" type="screen4x3"/>
  <p:notesSz cx="6858000" cy="9144000"/>
  <p:defaultTex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ección predeterminada" id="{AF5B7866-4758-420F-837D-AC9F9F76432C}">
          <p14:sldIdLst>
            <p14:sldId id="256"/>
            <p14:sldId id="262"/>
            <p14:sldId id="263"/>
            <p14:sldId id="264"/>
            <p14:sldId id="265"/>
            <p14:sldId id="266"/>
            <p14:sldId id="267"/>
            <p14:sldId id="268"/>
            <p14:sldId id="269"/>
            <p14:sldId id="270"/>
            <p14:sldId id="271"/>
            <p14:sldId id="272"/>
            <p14:sldId id="273"/>
            <p14:sldId id="274"/>
          </p14:sldIdLst>
        </p14:section>
        <p14:section name="Sección sin título" id="{CF437F96-6757-4B7B-BEC0-E5618D072B8F}">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4587" autoAdjust="0"/>
    <p:restoredTop sz="86414" autoAdjust="0"/>
  </p:normalViewPr>
  <p:slideViewPr>
    <p:cSldViewPr>
      <p:cViewPr varScale="1">
        <p:scale>
          <a:sx n="45" d="100"/>
          <a:sy n="45" d="100"/>
        </p:scale>
        <p:origin x="48" y="427"/>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67" d="100"/>
          <a:sy n="67" d="100"/>
        </p:scale>
        <p:origin x="3120" y="53"/>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CO"/>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7A4A78E-36A0-4C82-A63C-1DF8B56BE281}" type="datetimeFigureOut">
              <a:rPr lang="es-CO" smtClean="0"/>
              <a:pPr/>
              <a:t>30/07/2017</a:t>
            </a:fld>
            <a:endParaRPr lang="es-CO"/>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CO"/>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CO"/>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ADE55E3-A00E-43FD-A031-841EC2C2B02A}" type="slidenum">
              <a:rPr lang="es-CO" smtClean="0"/>
              <a:pPr/>
              <a:t>‹Nº›</a:t>
            </a:fld>
            <a:endParaRPr lang="es-CO"/>
          </a:p>
        </p:txBody>
      </p:sp>
    </p:spTree>
    <p:extLst>
      <p:ext uri="{BB962C8B-B14F-4D97-AF65-F5344CB8AC3E}">
        <p14:creationId xmlns:p14="http://schemas.microsoft.com/office/powerpoint/2010/main" val="30253343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fld id="{0ADE55E3-A00E-43FD-A031-841EC2C2B02A}" type="slidenum">
              <a:rPr lang="es-CO" smtClean="0"/>
              <a:pPr/>
              <a:t>1</a:t>
            </a:fld>
            <a:endParaRPr lang="es-CO"/>
          </a:p>
        </p:txBody>
      </p:sp>
    </p:spTree>
    <p:extLst>
      <p:ext uri="{BB962C8B-B14F-4D97-AF65-F5344CB8AC3E}">
        <p14:creationId xmlns:p14="http://schemas.microsoft.com/office/powerpoint/2010/main" val="92612598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10</a:t>
            </a:fld>
            <a:endParaRPr lang="es-CO"/>
          </a:p>
        </p:txBody>
      </p:sp>
    </p:spTree>
    <p:extLst>
      <p:ext uri="{BB962C8B-B14F-4D97-AF65-F5344CB8AC3E}">
        <p14:creationId xmlns:p14="http://schemas.microsoft.com/office/powerpoint/2010/main" val="167093989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11</a:t>
            </a:fld>
            <a:endParaRPr lang="es-CO"/>
          </a:p>
        </p:txBody>
      </p:sp>
    </p:spTree>
    <p:extLst>
      <p:ext uri="{BB962C8B-B14F-4D97-AF65-F5344CB8AC3E}">
        <p14:creationId xmlns:p14="http://schemas.microsoft.com/office/powerpoint/2010/main" val="382756793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12</a:t>
            </a:fld>
            <a:endParaRPr lang="es-CO"/>
          </a:p>
        </p:txBody>
      </p:sp>
    </p:spTree>
    <p:extLst>
      <p:ext uri="{BB962C8B-B14F-4D97-AF65-F5344CB8AC3E}">
        <p14:creationId xmlns:p14="http://schemas.microsoft.com/office/powerpoint/2010/main" val="1639184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13</a:t>
            </a:fld>
            <a:endParaRPr lang="es-CO"/>
          </a:p>
        </p:txBody>
      </p:sp>
    </p:spTree>
    <p:extLst>
      <p:ext uri="{BB962C8B-B14F-4D97-AF65-F5344CB8AC3E}">
        <p14:creationId xmlns:p14="http://schemas.microsoft.com/office/powerpoint/2010/main" val="64900886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14</a:t>
            </a:fld>
            <a:endParaRPr lang="es-CO"/>
          </a:p>
        </p:txBody>
      </p:sp>
    </p:spTree>
    <p:extLst>
      <p:ext uri="{BB962C8B-B14F-4D97-AF65-F5344CB8AC3E}">
        <p14:creationId xmlns:p14="http://schemas.microsoft.com/office/powerpoint/2010/main" val="42097092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2</a:t>
            </a:fld>
            <a:endParaRPr lang="es-CO"/>
          </a:p>
        </p:txBody>
      </p:sp>
    </p:spTree>
    <p:extLst>
      <p:ext uri="{BB962C8B-B14F-4D97-AF65-F5344CB8AC3E}">
        <p14:creationId xmlns:p14="http://schemas.microsoft.com/office/powerpoint/2010/main" val="196049028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3</a:t>
            </a:fld>
            <a:endParaRPr lang="es-CO"/>
          </a:p>
        </p:txBody>
      </p:sp>
    </p:spTree>
    <p:extLst>
      <p:ext uri="{BB962C8B-B14F-4D97-AF65-F5344CB8AC3E}">
        <p14:creationId xmlns:p14="http://schemas.microsoft.com/office/powerpoint/2010/main" val="197857381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4</a:t>
            </a:fld>
            <a:endParaRPr lang="es-CO"/>
          </a:p>
        </p:txBody>
      </p:sp>
    </p:spTree>
    <p:extLst>
      <p:ext uri="{BB962C8B-B14F-4D97-AF65-F5344CB8AC3E}">
        <p14:creationId xmlns:p14="http://schemas.microsoft.com/office/powerpoint/2010/main" val="149546119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5</a:t>
            </a:fld>
            <a:endParaRPr lang="es-CO"/>
          </a:p>
        </p:txBody>
      </p:sp>
    </p:spTree>
    <p:extLst>
      <p:ext uri="{BB962C8B-B14F-4D97-AF65-F5344CB8AC3E}">
        <p14:creationId xmlns:p14="http://schemas.microsoft.com/office/powerpoint/2010/main" val="183966447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6</a:t>
            </a:fld>
            <a:endParaRPr lang="es-CO"/>
          </a:p>
        </p:txBody>
      </p:sp>
    </p:spTree>
    <p:extLst>
      <p:ext uri="{BB962C8B-B14F-4D97-AF65-F5344CB8AC3E}">
        <p14:creationId xmlns:p14="http://schemas.microsoft.com/office/powerpoint/2010/main" val="371874888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7</a:t>
            </a:fld>
            <a:endParaRPr lang="es-CO"/>
          </a:p>
        </p:txBody>
      </p:sp>
    </p:spTree>
    <p:extLst>
      <p:ext uri="{BB962C8B-B14F-4D97-AF65-F5344CB8AC3E}">
        <p14:creationId xmlns:p14="http://schemas.microsoft.com/office/powerpoint/2010/main" val="429443392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8</a:t>
            </a:fld>
            <a:endParaRPr lang="es-CO"/>
          </a:p>
        </p:txBody>
      </p:sp>
    </p:spTree>
    <p:extLst>
      <p:ext uri="{BB962C8B-B14F-4D97-AF65-F5344CB8AC3E}">
        <p14:creationId xmlns:p14="http://schemas.microsoft.com/office/powerpoint/2010/main" val="155089988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9</a:t>
            </a:fld>
            <a:endParaRPr lang="es-CO"/>
          </a:p>
        </p:txBody>
      </p:sp>
    </p:spTree>
    <p:extLst>
      <p:ext uri="{BB962C8B-B14F-4D97-AF65-F5344CB8AC3E}">
        <p14:creationId xmlns:p14="http://schemas.microsoft.com/office/powerpoint/2010/main" val="381525050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28 Título"/>
          <p:cNvSpPr>
            <a:spLocks noGrp="1"/>
          </p:cNvSpPr>
          <p:nvPr>
            <p:ph type="ctrTitle"/>
          </p:nvPr>
        </p:nvSpPr>
        <p:spPr>
          <a:xfrm>
            <a:off x="381000" y="4853411"/>
            <a:ext cx="8458200" cy="1222375"/>
          </a:xfrm>
        </p:spPr>
        <p:txBody>
          <a:bodyPr anchor="t"/>
          <a:lstStyle/>
          <a:p>
            <a:r>
              <a:rPr kumimoji="0" lang="es-ES"/>
              <a:t>Haga clic para modificar el estilo de título del patrón</a:t>
            </a:r>
            <a:endParaRPr kumimoji="0" lang="en-US"/>
          </a:p>
        </p:txBody>
      </p:sp>
      <p:sp>
        <p:nvSpPr>
          <p:cNvPr id="9" name="8 Subtítulo"/>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a:t>Haga clic para modificar el estilo de subtítulo del patrón</a:t>
            </a:r>
            <a:endParaRPr kumimoji="0" lang="en-US"/>
          </a:p>
        </p:txBody>
      </p:sp>
      <p:sp>
        <p:nvSpPr>
          <p:cNvPr id="16" name="15 Marcador de fecha"/>
          <p:cNvSpPr>
            <a:spLocks noGrp="1"/>
          </p:cNvSpPr>
          <p:nvPr>
            <p:ph type="dt" sz="half" idx="10"/>
          </p:nvPr>
        </p:nvSpPr>
        <p:spPr/>
        <p:txBody>
          <a:bodyPr/>
          <a:lstStyle/>
          <a:p>
            <a:fld id="{0802B026-D3D0-4D75-8C57-6085F1C3ABC7}" type="datetime1">
              <a:rPr lang="es-CO" smtClean="0"/>
              <a:t>30/07/2017</a:t>
            </a:fld>
            <a:endParaRPr lang="es-CO"/>
          </a:p>
        </p:txBody>
      </p:sp>
      <p:sp>
        <p:nvSpPr>
          <p:cNvPr id="2" name="1 Marcador de pie de página"/>
          <p:cNvSpPr>
            <a:spLocks noGrp="1"/>
          </p:cNvSpPr>
          <p:nvPr>
            <p:ph type="ftr" sz="quarter" idx="11"/>
          </p:nvPr>
        </p:nvSpPr>
        <p:spPr/>
        <p:txBody>
          <a:bodyPr/>
          <a:lstStyle/>
          <a:p>
            <a:endParaRPr lang="es-CO"/>
          </a:p>
        </p:txBody>
      </p:sp>
      <p:sp>
        <p:nvSpPr>
          <p:cNvPr id="15" name="14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‹Nº›</a:t>
            </a:fld>
            <a:endParaRPr lang="es-CO"/>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8EC40E92-7DA5-43D8-985E-EAF30807E519}" type="datetime1">
              <a:rPr lang="es-CO" smtClean="0"/>
              <a:t>30/07/2017</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58000" y="549276"/>
            <a:ext cx="1828800" cy="5851525"/>
          </a:xfrm>
        </p:spPr>
        <p:txBody>
          <a:bodyPr vert="eaVert"/>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a:xfrm>
            <a:off x="457200" y="549276"/>
            <a:ext cx="6248400" cy="5851525"/>
          </a:xfrm>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5953E614-17A9-43E2-85CA-E610E692B630}" type="datetime1">
              <a:rPr lang="es-CO" smtClean="0"/>
              <a:t>30/07/2017</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2" name="21 Título"/>
          <p:cNvSpPr>
            <a:spLocks noGrp="1"/>
          </p:cNvSpPr>
          <p:nvPr>
            <p:ph type="title"/>
          </p:nvPr>
        </p:nvSpPr>
        <p:spPr/>
        <p:txBody>
          <a:bodyPr/>
          <a:lstStyle/>
          <a:p>
            <a:r>
              <a:rPr kumimoji="0" lang="es-ES"/>
              <a:t>Haga clic para modificar el estilo de título del patrón</a:t>
            </a:r>
            <a:endParaRPr kumimoji="0" lang="en-US"/>
          </a:p>
        </p:txBody>
      </p:sp>
      <p:sp>
        <p:nvSpPr>
          <p:cNvPr id="27" name="26 Marcador de contenido"/>
          <p:cNvSpPr>
            <a:spLocks noGrp="1"/>
          </p:cNvSpPr>
          <p:nvPr>
            <p:ph idx="1"/>
          </p:nvPr>
        </p:nvSpPr>
        <p:spPr/>
        <p:txBody>
          <a:body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5A2CAE3F-7AB2-4219-A3AA-A679FF1AD429}" type="datetime1">
              <a:rPr lang="es-CO" smtClean="0"/>
              <a:t>30/07/2017</a:t>
            </a:fld>
            <a:endParaRPr lang="es-CO"/>
          </a:p>
        </p:txBody>
      </p:sp>
      <p:sp>
        <p:nvSpPr>
          <p:cNvPr id="19" name="18 Marcador de pie de página"/>
          <p:cNvSpPr>
            <a:spLocks noGrp="1"/>
          </p:cNvSpPr>
          <p:nvPr>
            <p:ph type="ftr" sz="quarter" idx="11"/>
          </p:nvPr>
        </p:nvSpPr>
        <p:spPr>
          <a:xfrm>
            <a:off x="3581400" y="76200"/>
            <a:ext cx="2895600" cy="288925"/>
          </a:xfrm>
        </p:spPr>
        <p:txBody>
          <a:bodyPr/>
          <a:lstStyle/>
          <a:p>
            <a:endParaRPr lang="es-CO"/>
          </a:p>
        </p:txBody>
      </p:sp>
      <p:sp>
        <p:nvSpPr>
          <p:cNvPr id="16" name="15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‹Nº›</a:t>
            </a:fld>
            <a:endParaRPr lang="es-C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Marcador de texto"/>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a:t>Haga clic para modificar el estilo de texto del patrón</a:t>
            </a:r>
          </a:p>
        </p:txBody>
      </p:sp>
      <p:sp>
        <p:nvSpPr>
          <p:cNvPr id="19" name="18 Marcador de fecha"/>
          <p:cNvSpPr>
            <a:spLocks noGrp="1"/>
          </p:cNvSpPr>
          <p:nvPr>
            <p:ph type="dt" sz="half" idx="10"/>
          </p:nvPr>
        </p:nvSpPr>
        <p:spPr/>
        <p:txBody>
          <a:bodyPr/>
          <a:lstStyle/>
          <a:p>
            <a:fld id="{D9C576DE-CDF1-4D50-BA6D-A0C94D0C047F}" type="datetime1">
              <a:rPr lang="es-CO" smtClean="0"/>
              <a:t>30/07/2017</a:t>
            </a:fld>
            <a:endParaRPr lang="es-CO"/>
          </a:p>
        </p:txBody>
      </p:sp>
      <p:sp>
        <p:nvSpPr>
          <p:cNvPr id="11" name="10 Marcador de pie de página"/>
          <p:cNvSpPr>
            <a:spLocks noGrp="1"/>
          </p:cNvSpPr>
          <p:nvPr>
            <p:ph type="ftr" sz="quarter" idx="11"/>
          </p:nvPr>
        </p:nvSpPr>
        <p:spPr/>
        <p:txBody>
          <a:bodyPr/>
          <a:lstStyle/>
          <a:p>
            <a:endParaRPr lang="es-CO"/>
          </a:p>
        </p:txBody>
      </p:sp>
      <p:sp>
        <p:nvSpPr>
          <p:cNvPr id="16" name="1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
        <p:nvSpPr>
          <p:cNvPr id="8" name="7 Título"/>
          <p:cNvSpPr>
            <a:spLocks noGrp="1"/>
          </p:cNvSpPr>
          <p:nvPr>
            <p:ph type="title"/>
          </p:nvPr>
        </p:nvSpPr>
        <p:spPr>
          <a:xfrm>
            <a:off x="180475" y="2947085"/>
            <a:ext cx="8686800" cy="1184825"/>
          </a:xfrm>
        </p:spPr>
        <p:txBody>
          <a:bodyPr rtlCol="0" anchor="t"/>
          <a:lstStyle>
            <a:lvl1pPr algn="r">
              <a:defRPr/>
            </a:lvl1pPr>
          </a:lstStyle>
          <a:p>
            <a:r>
              <a:rPr kumimoji="0" lang="es-ES"/>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0" name="1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4" name="13 Marcador de contenido"/>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dirty="0"/>
              <a:t>Haga clic para modificar el estilo de texto del patrón</a:t>
            </a:r>
          </a:p>
          <a:p>
            <a:pPr lvl="1" eaLnBrk="1" latinLnBrk="0" hangingPunct="1"/>
            <a:r>
              <a:rPr lang="es-ES" dirty="0"/>
              <a:t>Segundo nivel</a:t>
            </a:r>
          </a:p>
          <a:p>
            <a:pPr lvl="2" eaLnBrk="1" latinLnBrk="0" hangingPunct="1"/>
            <a:r>
              <a:rPr lang="es-ES" dirty="0"/>
              <a:t>Tercer nivel</a:t>
            </a:r>
          </a:p>
          <a:p>
            <a:pPr lvl="3" eaLnBrk="1" latinLnBrk="0" hangingPunct="1"/>
            <a:r>
              <a:rPr lang="es-ES" dirty="0"/>
              <a:t>Cuarto nivel</a:t>
            </a:r>
          </a:p>
          <a:p>
            <a:pPr lvl="4" eaLnBrk="1" latinLnBrk="0" hangingPunct="1"/>
            <a:r>
              <a:rPr lang="es-ES" dirty="0"/>
              <a:t>Quinto nivel</a:t>
            </a:r>
            <a:endParaRPr kumimoji="0" lang="en-US" dirty="0"/>
          </a:p>
        </p:txBody>
      </p:sp>
      <p:sp>
        <p:nvSpPr>
          <p:cNvPr id="13" name="12 Marcador de contenido"/>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1" name="20 Marcador de fecha"/>
          <p:cNvSpPr>
            <a:spLocks noGrp="1"/>
          </p:cNvSpPr>
          <p:nvPr>
            <p:ph type="dt" sz="half" idx="10"/>
          </p:nvPr>
        </p:nvSpPr>
        <p:spPr/>
        <p:txBody>
          <a:bodyPr/>
          <a:lstStyle/>
          <a:p>
            <a:fld id="{0FB891D8-4896-4B00-9807-82C35F0A879A}" type="datetime1">
              <a:rPr lang="es-CO" smtClean="0"/>
              <a:t>30/07/2017</a:t>
            </a:fld>
            <a:endParaRPr lang="es-CO"/>
          </a:p>
        </p:txBody>
      </p:sp>
      <p:sp>
        <p:nvSpPr>
          <p:cNvPr id="10" name="9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9" name="28 Título"/>
          <p:cNvSpPr>
            <a:spLocks noGrp="1"/>
          </p:cNvSpPr>
          <p:nvPr>
            <p:ph type="title"/>
          </p:nvPr>
        </p:nvSpPr>
        <p:spPr>
          <a:xfrm>
            <a:off x="304800" y="5410200"/>
            <a:ext cx="8610600" cy="882650"/>
          </a:xfrm>
        </p:spPr>
        <p:txBody>
          <a:bodyPr anchor="ctr"/>
          <a:lstStyle>
            <a:lvl1pPr>
              <a:defRPr/>
            </a:lvl1pPr>
          </a:lstStyle>
          <a:p>
            <a:r>
              <a:rPr kumimoji="0" lang="es-ES"/>
              <a:t>Haga clic para modificar el estilo de título del patrón</a:t>
            </a:r>
            <a:endParaRPr kumimoji="0" lang="en-US"/>
          </a:p>
        </p:txBody>
      </p:sp>
      <p:sp>
        <p:nvSpPr>
          <p:cNvPr id="13" name="12 Marcador de texto"/>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25" name="24 Marcador de texto"/>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4" name="3 Marcador de contenido"/>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8" name="27 Marcador de contenido"/>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10" name="9 Marcador de fecha"/>
          <p:cNvSpPr>
            <a:spLocks noGrp="1"/>
          </p:cNvSpPr>
          <p:nvPr>
            <p:ph type="dt" sz="half" idx="10"/>
          </p:nvPr>
        </p:nvSpPr>
        <p:spPr/>
        <p:txBody>
          <a:bodyPr/>
          <a:lstStyle/>
          <a:p>
            <a:fld id="{B1A51459-9CD6-459C-BB2A-8D7DD0169F21}" type="datetime1">
              <a:rPr lang="es-CO" smtClean="0"/>
              <a:t>30/07/2017</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a:xfrm>
            <a:off x="8229600" y="6477000"/>
            <a:ext cx="762000" cy="246888"/>
          </a:xfrm>
        </p:spPr>
        <p:txBody>
          <a:bodyPr/>
          <a:lstStyle/>
          <a:p>
            <a:fld id="{87159146-41A3-4BE1-A659-FD07DAF1089F}" type="slidenum">
              <a:rPr lang="es-CO" smtClean="0"/>
              <a:pPr/>
              <a:t>‹Nº›</a:t>
            </a:fld>
            <a:endParaRPr lang="es-CO"/>
          </a:p>
        </p:txBody>
      </p:sp>
      <p:sp>
        <p:nvSpPr>
          <p:cNvPr id="11" name="10 Conector recto"/>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30" name="2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2" name="11 Marcador de fecha"/>
          <p:cNvSpPr>
            <a:spLocks noGrp="1"/>
          </p:cNvSpPr>
          <p:nvPr>
            <p:ph type="dt" sz="half" idx="10"/>
          </p:nvPr>
        </p:nvSpPr>
        <p:spPr/>
        <p:txBody>
          <a:bodyPr/>
          <a:lstStyle/>
          <a:p>
            <a:fld id="{F2CAB3B7-B57A-4C09-A7AD-05CE810D666C}" type="datetime1">
              <a:rPr lang="es-CO" smtClean="0"/>
              <a:t>30/07/2017</a:t>
            </a:fld>
            <a:endParaRPr lang="es-CO"/>
          </a:p>
        </p:txBody>
      </p:sp>
      <p:sp>
        <p:nvSpPr>
          <p:cNvPr id="21" name="20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3" name="2 Marcador de fecha"/>
          <p:cNvSpPr>
            <a:spLocks noGrp="1"/>
          </p:cNvSpPr>
          <p:nvPr>
            <p:ph type="dt" sz="half" idx="10"/>
          </p:nvPr>
        </p:nvSpPr>
        <p:spPr/>
        <p:txBody>
          <a:bodyPr/>
          <a:lstStyle/>
          <a:p>
            <a:fld id="{E99E445F-8593-4E54-A286-14CC5B4A276B}" type="datetime1">
              <a:rPr lang="es-CO" smtClean="0"/>
              <a:t>30/07/2017</a:t>
            </a:fld>
            <a:endParaRPr lang="es-CO"/>
          </a:p>
        </p:txBody>
      </p:sp>
      <p:sp>
        <p:nvSpPr>
          <p:cNvPr id="24" name="23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7 Conector recto"/>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Título"/>
          <p:cNvSpPr>
            <a:spLocks noGrp="1"/>
          </p:cNvSpPr>
          <p:nvPr>
            <p:ph type="title"/>
          </p:nvPr>
        </p:nvSpPr>
        <p:spPr>
          <a:xfrm>
            <a:off x="457200" y="5486400"/>
            <a:ext cx="8458200" cy="520700"/>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s-ES"/>
              <a:t>Haga clic para modificar el estilo de texto del patrón</a:t>
            </a:r>
          </a:p>
        </p:txBody>
      </p:sp>
      <p:sp>
        <p:nvSpPr>
          <p:cNvPr id="14" name="13 Marcador de contenido"/>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1DD7DC1F-DCCC-44FF-A484-E8B29A229617}" type="datetime1">
              <a:rPr lang="es-CO" smtClean="0"/>
              <a:t>30/07/2017</a:t>
            </a:fld>
            <a:endParaRPr lang="es-CO"/>
          </a:p>
        </p:txBody>
      </p:sp>
      <p:sp>
        <p:nvSpPr>
          <p:cNvPr id="29" name="28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13" name="12 Marcador de posición de imagen"/>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s-ES"/>
              <a:t>Haga clic en el icono para agregar una imagen</a:t>
            </a:r>
            <a:endParaRPr kumimoji="0" lang="en-US" dirty="0"/>
          </a:p>
        </p:txBody>
      </p:sp>
      <p:sp>
        <p:nvSpPr>
          <p:cNvPr id="7" name="6 Marcador de fecha"/>
          <p:cNvSpPr>
            <a:spLocks noGrp="1"/>
          </p:cNvSpPr>
          <p:nvPr>
            <p:ph type="dt" sz="half" idx="10"/>
          </p:nvPr>
        </p:nvSpPr>
        <p:spPr/>
        <p:txBody>
          <a:bodyPr/>
          <a:lstStyle/>
          <a:p>
            <a:fld id="{1A2124FD-5DA9-4DD1-AB9E-366C5026D021}" type="datetime1">
              <a:rPr lang="es-CO" smtClean="0"/>
              <a:t>30/07/2017</a:t>
            </a:fld>
            <a:endParaRPr lang="es-CO"/>
          </a:p>
        </p:txBody>
      </p:sp>
      <p:sp>
        <p:nvSpPr>
          <p:cNvPr id="5" name="4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
        <p:nvSpPr>
          <p:cNvPr id="17" name="16 Título"/>
          <p:cNvSpPr>
            <a:spLocks noGrp="1"/>
          </p:cNvSpPr>
          <p:nvPr>
            <p:ph type="title"/>
          </p:nvPr>
        </p:nvSpPr>
        <p:spPr>
          <a:xfrm>
            <a:off x="381000" y="4993760"/>
            <a:ext cx="5867400" cy="522288"/>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s-ES"/>
              <a:t>Haga clic para modificar el estilo de texto del patrón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7 Marcador de texto"/>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s-ES" dirty="0"/>
              <a:t>Haga clic para modificar el estilo de texto del patrón</a:t>
            </a:r>
          </a:p>
          <a:p>
            <a:pPr lvl="1" eaLnBrk="1" latinLnBrk="0" hangingPunct="1"/>
            <a:r>
              <a:rPr kumimoji="0" lang="es-ES" dirty="0"/>
              <a:t>Segundo nivel</a:t>
            </a:r>
          </a:p>
          <a:p>
            <a:pPr lvl="2" eaLnBrk="1" latinLnBrk="0" hangingPunct="1"/>
            <a:r>
              <a:rPr kumimoji="0" lang="es-ES" dirty="0"/>
              <a:t>Tercer nivel</a:t>
            </a:r>
          </a:p>
          <a:p>
            <a:pPr lvl="3" eaLnBrk="1" latinLnBrk="0" hangingPunct="1"/>
            <a:r>
              <a:rPr kumimoji="0" lang="es-ES" dirty="0"/>
              <a:t>Cuarto nivel</a:t>
            </a:r>
          </a:p>
          <a:p>
            <a:pPr lvl="4" eaLnBrk="1" latinLnBrk="0" hangingPunct="1"/>
            <a:r>
              <a:rPr kumimoji="0" lang="es-ES" dirty="0"/>
              <a:t>Quinto nivel</a:t>
            </a:r>
            <a:endParaRPr kumimoji="0" lang="en-US" dirty="0"/>
          </a:p>
        </p:txBody>
      </p:sp>
      <p:sp>
        <p:nvSpPr>
          <p:cNvPr id="11" name="10 Marcador de fecha"/>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2816E7FB-D113-47F7-9B2E-D98881C93E53}" type="datetime1">
              <a:rPr lang="es-CO" smtClean="0"/>
              <a:t>30/07/2017</a:t>
            </a:fld>
            <a:endParaRPr lang="es-CO"/>
          </a:p>
        </p:txBody>
      </p:sp>
      <p:sp>
        <p:nvSpPr>
          <p:cNvPr id="28" name="27 Marcador de pie de página"/>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s-CO"/>
          </a:p>
        </p:txBody>
      </p:sp>
      <p:sp>
        <p:nvSpPr>
          <p:cNvPr id="5" name="4 Marcador de número de diapositiva"/>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87159146-41A3-4BE1-A659-FD07DAF1089F}" type="slidenum">
              <a:rPr lang="es-CO" smtClean="0"/>
              <a:pPr/>
              <a:t>‹Nº›</a:t>
            </a:fld>
            <a:endParaRPr lang="es-CO"/>
          </a:p>
        </p:txBody>
      </p:sp>
      <p:sp>
        <p:nvSpPr>
          <p:cNvPr id="10" name="9 Marcador de título"/>
          <p:cNvSpPr>
            <a:spLocks noGrp="1"/>
          </p:cNvSpPr>
          <p:nvPr>
            <p:ph type="title"/>
          </p:nvPr>
        </p:nvSpPr>
        <p:spPr>
          <a:xfrm>
            <a:off x="304800" y="457200"/>
            <a:ext cx="8686800" cy="838200"/>
          </a:xfrm>
          <a:prstGeom prst="rect">
            <a:avLst/>
          </a:prstGeom>
        </p:spPr>
        <p:txBody>
          <a:bodyPr vert="horz" anchor="ctr">
            <a:normAutofit/>
          </a:bodyPr>
          <a:lstStyle/>
          <a:p>
            <a:r>
              <a:rPr kumimoji="0" lang="es-ES"/>
              <a:t>Haga clic para modificar el estilo de título del patrón</a:t>
            </a:r>
            <a:endParaRPr kumimoji="0" lang="en-US"/>
          </a:p>
        </p:txBody>
      </p:sp>
      <p:sp>
        <p:nvSpPr>
          <p:cNvPr id="9" name="8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Conector recto"/>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1500175"/>
            <a:ext cx="7772400" cy="2786082"/>
          </a:xfrm>
        </p:spPr>
        <p:txBody>
          <a:bodyPr>
            <a:noAutofit/>
          </a:bodyPr>
          <a:lstStyle/>
          <a:p>
            <a:r>
              <a:rPr lang="es-CO" sz="8800" dirty="0">
                <a:latin typeface="Bradley Hand ITC" pitchFamily="66" charset="0"/>
              </a:rPr>
              <a:t>Registro contable</a:t>
            </a:r>
          </a:p>
        </p:txBody>
      </p:sp>
      <p:sp>
        <p:nvSpPr>
          <p:cNvPr id="3" name="2 Subtítulo"/>
          <p:cNvSpPr>
            <a:spLocks noGrp="1"/>
          </p:cNvSpPr>
          <p:nvPr>
            <p:ph type="subTitle" idx="1"/>
          </p:nvPr>
        </p:nvSpPr>
        <p:spPr>
          <a:xfrm>
            <a:off x="1428728" y="4572008"/>
            <a:ext cx="6400800" cy="614370"/>
          </a:xfrm>
        </p:spPr>
        <p:txBody>
          <a:bodyPr/>
          <a:lstStyle/>
          <a:p>
            <a:r>
              <a:rPr lang="es-CO" dirty="0"/>
              <a:t>Número 344, julio 31 de 2017</a:t>
            </a:r>
          </a:p>
        </p:txBody>
      </p:sp>
      <p:sp>
        <p:nvSpPr>
          <p:cNvPr id="4" name="Slide Number Placeholder 3"/>
          <p:cNvSpPr>
            <a:spLocks noGrp="1"/>
          </p:cNvSpPr>
          <p:nvPr>
            <p:ph type="sldNum" sz="quarter" idx="12"/>
          </p:nvPr>
        </p:nvSpPr>
        <p:spPr/>
        <p:txBody>
          <a:bodyPr/>
          <a:lstStyle/>
          <a:p>
            <a:fld id="{87159146-41A3-4BE1-A659-FD07DAF1089F}" type="slidenum">
              <a:rPr lang="es-CO" smtClean="0"/>
              <a:pPr/>
              <a:t>1</a:t>
            </a:fld>
            <a:endParaRPr lang="es-CO"/>
          </a:p>
        </p:txBody>
      </p:sp>
    </p:spTree>
  </p:cSld>
  <p:clrMapOvr>
    <a:masterClrMapping/>
  </p:clrMapOvr>
  <p:transition advClick="0" advTm="3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 calcmode="lin" valueType="num">
                                      <p:cBhvr>
                                        <p:cTn id="9" dur="50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2"/>
                                        </p:tgtEl>
                                      </p:cBhvr>
                                    </p:animEffect>
                                  </p:childTnLst>
                                </p:cTn>
                              </p:par>
                            </p:childTnLst>
                          </p:cTn>
                        </p:par>
                        <p:par>
                          <p:cTn id="12" fill="hold">
                            <p:stCondLst>
                              <p:cond delay="1250"/>
                            </p:stCondLst>
                            <p:childTnLst>
                              <p:par>
                                <p:cTn id="13" presetID="4" presetClass="entr" presetSubtype="16" fill="hold" grpId="0"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box(in)">
                                      <p:cBhvr>
                                        <p:cTn id="15"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El programa de Contaduría Pública cumplió 46 años.</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Te proponemos 8 ejercicios para que realices durante las semanas anteriores a la visita del Papa.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10</a:t>
            </a:fld>
            <a:endParaRPr lang="es-CO"/>
          </a:p>
        </p:txBody>
      </p:sp>
    </p:spTree>
    <p:extLst>
      <p:ext uri="{BB962C8B-B14F-4D97-AF65-F5344CB8AC3E}">
        <p14:creationId xmlns:p14="http://schemas.microsoft.com/office/powerpoint/2010/main" val="1036002751"/>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Se anunció una nueva medición del clima organizacional.</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Les informamos que la Revista Cuadernos de Contabilidad, de la Pontificia Universidad Javeriana,  podrá ser consultada  de forma electrónica, en  la plataforma OJS (Open </a:t>
            </a:r>
            <a:r>
              <a:rPr lang="es-CO" sz="1800" dirty="0" err="1"/>
              <a:t>Journal</a:t>
            </a:r>
            <a:r>
              <a:rPr lang="es-CO" sz="1800" dirty="0"/>
              <a:t> </a:t>
            </a:r>
            <a:r>
              <a:rPr lang="es-CO" sz="1800" dirty="0" err="1"/>
              <a:t>System</a:t>
            </a:r>
            <a:r>
              <a:rPr lang="es-CO" sz="1800" dirty="0"/>
              <a:t>), desde el primer número editado  hasta el último número  N.44 V.17 (julio-diciembre de 2016).</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11</a:t>
            </a:fld>
            <a:endParaRPr lang="es-CO"/>
          </a:p>
        </p:txBody>
      </p:sp>
    </p:spTree>
    <p:extLst>
      <p:ext uri="{BB962C8B-B14F-4D97-AF65-F5344CB8AC3E}">
        <p14:creationId xmlns:p14="http://schemas.microsoft.com/office/powerpoint/2010/main" val="3512798994"/>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La Universidad concedió el 7 de septiembre, día de la visita del Papa, como día libre.</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La Dirección de Recursos Físicos se permite informar que debido al inicio de la remodelación de la Cafetería Central, la puerta de acceso al Edificio Emilio Arango S.J ubicada en el piso 2 por la Capilla El Arca, permanecerá cerrada a partir de mañana sábado 29 de julio hasta el mes de marzo de 2018.</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12</a:t>
            </a:fld>
            <a:endParaRPr lang="es-CO"/>
          </a:p>
        </p:txBody>
      </p:sp>
    </p:spTree>
    <p:extLst>
      <p:ext uri="{BB962C8B-B14F-4D97-AF65-F5344CB8AC3E}">
        <p14:creationId xmlns:p14="http://schemas.microsoft.com/office/powerpoint/2010/main" val="2525755734"/>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El Rector de la Pontificia Universidad Javeriana, Padre Jorge Humberto Peláez Piedrahita, S.J., nombró a Carlos Rico Troncoso como Director de Programas Académicos a partir del primero de agosto de 2017.</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El padre Jorge Humberto Peláez Piedrahita, S.J., tomó posesión, este 26 de julio, como uno de los dos rectores de universidades privadas miembros del Consejo Nacional de Educación Superior - CESU-.</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13</a:t>
            </a:fld>
            <a:endParaRPr lang="es-CO"/>
          </a:p>
        </p:txBody>
      </p:sp>
    </p:spTree>
    <p:extLst>
      <p:ext uri="{BB962C8B-B14F-4D97-AF65-F5344CB8AC3E}">
        <p14:creationId xmlns:p14="http://schemas.microsoft.com/office/powerpoint/2010/main" val="2083652053"/>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Acorde con el contexto de reconciliación que está viviendo Colombia y conscientes de la influencia que ejercen los medios de comunicación, los usuarios y los administradores de redes sociales, los publicistas y los generadores de opinión sobre las dinámicas sociales, el Programa de Alianzas para la Reconciliación -PAR- y la Universidad Javeriana presentaron este 25 de julio, Comunicarnos sin daño: una perspectiva psicosocial.</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Desde el 24 de julio Pesquisa Javeriana refuerza su presencia en la web con contenido semanal pensado para el público digital.</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14</a:t>
            </a:fld>
            <a:endParaRPr lang="es-CO"/>
          </a:p>
        </p:txBody>
      </p:sp>
    </p:spTree>
    <p:extLst>
      <p:ext uri="{BB962C8B-B14F-4D97-AF65-F5344CB8AC3E}">
        <p14:creationId xmlns:p14="http://schemas.microsoft.com/office/powerpoint/2010/main" val="3830439207"/>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Circularon Novitas 592, Contrapartida 2927 a 2942, Registro Contable 343.</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Se publicó ENTIDADES SIN ÁNIMO DE LUCRO - LA REFORMA TRIBUTARIA Y EL ENFOQUE DEL PROYECTO DE REGLAMENTACIÓN, escrito por Álvaro Sánchez Uribe y Lucero Téllez Hernández.</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2</a:t>
            </a:fld>
            <a:endParaRPr lang="es-CO"/>
          </a:p>
        </p:txBody>
      </p:sp>
    </p:spTree>
    <p:extLst>
      <p:ext uri="{BB962C8B-B14F-4D97-AF65-F5344CB8AC3E}">
        <p14:creationId xmlns:p14="http://schemas.microsoft.com/office/powerpoint/2010/main" val="1943536840"/>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El Instituto Pensar invitó al evento Gobernanza ambiental, el dilema de las instituciones frente al cambio climático.</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También nos invitaron al XVII Simposio Sobre Ejercicios Espirituales de San Ignacio de Loyola. La alegría del amor en la Familia, organizado por el Centro de Reflexión y Ejercicios – CIRE.</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3</a:t>
            </a:fld>
            <a:endParaRPr lang="es-CO"/>
          </a:p>
        </p:txBody>
      </p:sp>
    </p:spTree>
    <p:extLst>
      <p:ext uri="{BB962C8B-B14F-4D97-AF65-F5344CB8AC3E}">
        <p14:creationId xmlns:p14="http://schemas.microsoft.com/office/powerpoint/2010/main" val="2921660363"/>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Reiteran la invitación a la Charla informativa sobre Becas </a:t>
            </a:r>
            <a:r>
              <a:rPr lang="es-CO" sz="1800" dirty="0" err="1"/>
              <a:t>Fulbright</a:t>
            </a:r>
            <a:r>
              <a:rPr lang="es-CO" sz="1800" dirty="0"/>
              <a:t> de Investigación y Docencia.</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Nuevamente los docentes de la cátedra itinerante de ética profesional Juan José Amézquita Piar se reunieron para continuar mejorando los contenidos de sus exposiciones.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4</a:t>
            </a:fld>
            <a:endParaRPr lang="es-CO"/>
          </a:p>
        </p:txBody>
      </p:sp>
    </p:spTree>
    <p:extLst>
      <p:ext uri="{BB962C8B-B14F-4D97-AF65-F5344CB8AC3E}">
        <p14:creationId xmlns:p14="http://schemas.microsoft.com/office/powerpoint/2010/main" val="4222371274"/>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La Universidad renovó su aval institucional al grupo Integración y Contexto Contable.</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Se abrieron las inscripciones a los cursos de natación.</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5</a:t>
            </a:fld>
            <a:endParaRPr lang="es-CO"/>
          </a:p>
        </p:txBody>
      </p:sp>
    </p:spTree>
    <p:extLst>
      <p:ext uri="{BB962C8B-B14F-4D97-AF65-F5344CB8AC3E}">
        <p14:creationId xmlns:p14="http://schemas.microsoft.com/office/powerpoint/2010/main" val="3073818953"/>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La Maestría en estudios de paz y resolución de conflictos invitó al evento Investigación para la paz en tiempos de paz territorial.</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El Instituto Pensar anunció el evento Relaciones Binacionales y Migraciones a 30 años de la crisis por la Corbeta Caldas: Miradas Cruzadas y Perspectivas.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6</a:t>
            </a:fld>
            <a:endParaRPr lang="es-CO"/>
          </a:p>
        </p:txBody>
      </p:sp>
    </p:spTree>
    <p:extLst>
      <p:ext uri="{BB962C8B-B14F-4D97-AF65-F5344CB8AC3E}">
        <p14:creationId xmlns:p14="http://schemas.microsoft.com/office/powerpoint/2010/main" val="1681206873"/>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Se abrieron las inscripciones al torneo de ajedrez mixto.</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Se convocó la  II Cohorte del PROGRAMA DE FORMACIÓN JÓVENES INVESTIGADORES 2017.</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7</a:t>
            </a:fld>
            <a:endParaRPr lang="es-CO"/>
          </a:p>
        </p:txBody>
      </p:sp>
    </p:spTree>
    <p:extLst>
      <p:ext uri="{BB962C8B-B14F-4D97-AF65-F5344CB8AC3E}">
        <p14:creationId xmlns:p14="http://schemas.microsoft.com/office/powerpoint/2010/main" val="2092007860"/>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La Maestría en estudios de paz y resolución de conflictos invitó al evento Investigación para la paz en tiempos de paz territorial.</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Para apoyar esta transición tecnológica la Universidad cuenta actualmente con el licenciamiento de la plataforma Office 365® para el uso de todos los estudiantes, profesores de planta y cátedra y empleados, que incluye además del buzón de correo electrónico y más de 25 aplicaciones, la herramienta de almacenamiento en la nube conocida como </a:t>
            </a:r>
            <a:r>
              <a:rPr lang="es-CO" sz="1800" dirty="0" err="1"/>
              <a:t>Onedrive</a:t>
            </a:r>
            <a:r>
              <a:rPr lang="es-CO" sz="1800" dirty="0"/>
              <a:t>®.</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8</a:t>
            </a:fld>
            <a:endParaRPr lang="es-CO"/>
          </a:p>
        </p:txBody>
      </p:sp>
    </p:spTree>
    <p:extLst>
      <p:ext uri="{BB962C8B-B14F-4D97-AF65-F5344CB8AC3E}">
        <p14:creationId xmlns:p14="http://schemas.microsoft.com/office/powerpoint/2010/main" val="1924604513"/>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Recibimos el informe final y el cuestionario asociado de la aplicación de la Herramienta para el Desarrollo de la Contabilidad.</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Se abrieron las inscripciones para el concurso de Porras.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9</a:t>
            </a:fld>
            <a:endParaRPr lang="es-CO"/>
          </a:p>
        </p:txBody>
      </p:sp>
    </p:spTree>
    <p:extLst>
      <p:ext uri="{BB962C8B-B14F-4D97-AF65-F5344CB8AC3E}">
        <p14:creationId xmlns:p14="http://schemas.microsoft.com/office/powerpoint/2010/main" val="1538593531"/>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Viajes">
  <a:themeElements>
    <a:clrScheme name="Viajes">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Viajes">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Viajes">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11282</TotalTime>
  <Words>706</Words>
  <Application>Microsoft Office PowerPoint</Application>
  <PresentationFormat>Presentación en pantalla (4:3)</PresentationFormat>
  <Paragraphs>56</Paragraphs>
  <Slides>14</Slides>
  <Notes>14</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14</vt:i4>
      </vt:variant>
    </vt:vector>
  </HeadingPairs>
  <TitlesOfParts>
    <vt:vector size="20" baseType="lpstr">
      <vt:lpstr>Bradley Hand ITC</vt:lpstr>
      <vt:lpstr>Calibri</vt:lpstr>
      <vt:lpstr>Franklin Gothic Book</vt:lpstr>
      <vt:lpstr>Franklin Gothic Medium</vt:lpstr>
      <vt:lpstr>Wingdings 2</vt:lpstr>
      <vt:lpstr>Viajes</vt:lpstr>
      <vt:lpstr>Registro contable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Pontificia Universidad Javeriana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Registro contable</dc:title>
  <dc:creator>hbermude</dc:creator>
  <cp:lastModifiedBy>Hernando Bermúdez Gómez</cp:lastModifiedBy>
  <cp:revision>3327</cp:revision>
  <dcterms:created xsi:type="dcterms:W3CDTF">2010-02-05T13:43:46Z</dcterms:created>
  <dcterms:modified xsi:type="dcterms:W3CDTF">2017-07-30T20:35:41Z</dcterms:modified>
</cp:coreProperties>
</file>