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56" d="100"/>
          <a:sy n="56" d="100"/>
        </p:scale>
        <p:origin x="797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6/08/2017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392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8466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2840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9155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4388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5235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7152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7278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4181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6/08/2017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6/08/2017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6/08/2017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6/08/2017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6/08/2017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6/08/2017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6/08/2017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6/08/2017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6/08/2017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6/08/2017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6/08/2017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6/08/2017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345, agosto 7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Luis Fernando Alvarez Londoño S.J., Vicerrector de Extensión y Relaciones Interinstitucionales, firmó el 26 de julio, la renovación del convenio internacional de intercambio con la Universidad Antonio de Nebrija (España).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motivo de los 461 años de la muerte del fundador de la Compañía de Jesús, el Centro Pastoral San Francisco Javier realizó la eucaristía a San Ignacio de Loyola, evento que dio inicio oficial a la Semana del Carisma Ignaciano. La ceremonia fue celebrada por el padre Vicente Durán Casas, S.J., nuevo superior de la Comunidad Jesuita de la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153497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err="1"/>
              <a:t>Claveriada</a:t>
            </a:r>
            <a:r>
              <a:rPr lang="es-CO" sz="1800" dirty="0"/>
              <a:t> es un encuentro nacional de jóvenes que comparten y viven la espiritualidad ignaciana que busca fortalecer el desarrollo e intercambio de experiencias para promover el trabajo en red, fortalecer lazos comunitarios y buscar diferentes modos para aportar a la construcción de paz y reconciliación. La invitación a ser parte de este encuentro es hecha por el Centro Pastoral San Francisco Javier.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el 24 de julio Pesquisa Javeriana refuerza su presencia en la web con contenido semanal pensado para el público digital.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890079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593, Contrapartida 2943 a 2958, Registro Contable 344.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inició la encuesta sobre el clima organizacional.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con éxito el seminario taller Declaración de renta personas naturales año gravable 2016.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 la disertación Gobernanza ambiental, el dilema de las instituciones frente al cambio climático.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60793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comité organizador de la IX versión del Foro de Firmas avanzó en el diseño de la pieza publicitaria.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DHL concede descuentos a los integrantes de la comunidad javeriana para sus envíos internacionales.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13197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Durante la Semana del carisma ignaciano se difundieron varias frases de San Ignacio, con el fin de ayudar a la reflexión de la comunidad universitaria.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DTI recordó que los miembros de la comunidad universitaria pueden usar Office 365.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24140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reprogramó el Curso de Verano "Cuestiones Éticas y Legales Sobre la Muerte, el Morir y el Cuerpo Humano"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CAE+E invitó al "Taller Motivación y Compromiso Estudiantil"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43265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carrera de Administración de empresas invitó a la conferencia </a:t>
            </a:r>
            <a:r>
              <a:rPr lang="en-US" sz="1800" dirty="0"/>
              <a:t>Estimating and Forecasting the Term Structure of </a:t>
            </a:r>
            <a:r>
              <a:rPr lang="en-US" sz="1800" dirty="0" err="1"/>
              <a:t>Interes</a:t>
            </a:r>
            <a:r>
              <a:rPr lang="en-US" sz="1800" dirty="0"/>
              <a:t> Rates: US and Colombia Analysis.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Está en curso la convocatoria Movilidad de profesores para desarrollar investigación con instituciones extranjeras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0405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Escribió el Vicerrector del Medio Universitario: Con el fin de preservar el ambiente académico y laboral, el bien común, la seguridad y la higiene en la Comunidad Universitaria quiero en esta oportunidad hacer énfasis en la regulación de las ventas, en el marco de la de las Directrices de Uso del Campus.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Esta semana habrá una </a:t>
            </a:r>
            <a:r>
              <a:rPr lang="es-CO" sz="1800" dirty="0" err="1"/>
              <a:t>lechonada</a:t>
            </a:r>
            <a:r>
              <a:rPr lang="es-CO" sz="1800" dirty="0"/>
              <a:t> para apoyar al Centro de vida de los ángeles.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710879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el calendario de Procesos y Actividades Académicas para los Años 2017 y 2018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Rector divulgó  la APROBACIÓN DE CONTRIBUCIONES Y PROYECTOS DE PLANEACIÓN UNIVERSITARIA 2017.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95935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11334</TotalTime>
  <Words>535</Words>
  <Application>Microsoft Office PowerPoint</Application>
  <PresentationFormat>Presentación en pantalla (4:3)</PresentationFormat>
  <Paragraphs>44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3343</cp:revision>
  <dcterms:created xsi:type="dcterms:W3CDTF">2010-02-05T13:43:46Z</dcterms:created>
  <dcterms:modified xsi:type="dcterms:W3CDTF">2017-08-06T16:40:30Z</dcterms:modified>
</cp:coreProperties>
</file>