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AF5B7866-4758-420F-837D-AC9F9F76432C}">
          <p14:sldIdLst>
            <p14:sldId id="256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</p14:sldIdLst>
        </p14:section>
        <p14:section name="Sección sin título" id="{CF437F96-6757-4B7B-BEC0-E5618D072B8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7" autoAdjust="0"/>
    <p:restoredTop sz="95337" autoAdjust="0"/>
  </p:normalViewPr>
  <p:slideViewPr>
    <p:cSldViewPr>
      <p:cViewPr varScale="1">
        <p:scale>
          <a:sx n="80" d="100"/>
          <a:sy n="80" d="100"/>
        </p:scale>
        <p:origin x="576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13/08/2017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61425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92347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75039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7226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69918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4050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3502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708211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28125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49587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692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13/08/2017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13/08/2017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13/08/2017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13/08/2017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13/08/2017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13/08/2017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13/08/2017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13/08/2017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13/08/2017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13/08/2017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13/08/2017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13/08/2017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346, agosto 14 de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abrió la XII CONVOCATORIA PARA EL APOYO A PROYECTOS DE PRESUPUESTO SOCIAL “SAN FRANCISCO JAVIER- 2017”.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FCEA invitó al panel Los Candidatos dialogan con la academia.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460572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Últimos días para postular al Premio bienal javeriano en investigación.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CAE+E invitó al Conversatorio con Oscar Jerez sobre Innovación educativa.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825974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padre Jorge Humberto Peláez, S.J., rector de la Universidad Javeriana, recibió el libro Liber </a:t>
            </a:r>
            <a:r>
              <a:rPr lang="es-CO" sz="1800" dirty="0" err="1"/>
              <a:t>Amicorum</a:t>
            </a:r>
            <a:r>
              <a:rPr lang="es-CO" sz="1800" dirty="0"/>
              <a:t>: hacia un nuevo horizonte de los estudios latinoamericanos, escrito por quienes fueron estudiantes de posgrado del padre Gustavo Andrade Lleras, S.J. en la Universidad Sofía, Japón.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err="1"/>
              <a:t>iNNpulsa</a:t>
            </a:r>
            <a:r>
              <a:rPr lang="es-CO" sz="1800" dirty="0"/>
              <a:t> Colombia y el Ministerio de Comercio, Industria y Turismo (MinCIT) presentaron oficialmente la estrategia Héroes </a:t>
            </a:r>
            <a:r>
              <a:rPr lang="es-CO" sz="1800" dirty="0" err="1"/>
              <a:t>Fest</a:t>
            </a:r>
            <a:r>
              <a:rPr lang="es-CO" sz="1800" dirty="0"/>
              <a:t> 2017, el festival de innovación, emprendimiento, educación, ciencia y tecnología más importante del país y el segundo más grande de Suramérica, que hará realidad su cuarta versión en el campus de la Universidad Javeriana.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343005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Con el propósito de conmemorar la vida y obra de jesuitas cuya labor estuvo orientada por el legado espiritual de San Ignacio de Loyola, persiguiendo siempre el encuentro con Dios a través de la ciencia, la Biblioteca Alfonso Borrero Cabal, S.J. exhibe la bibliografía relacionada con la temática "Buscando a Dios en la Ciencia".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cursos de economía y finanzas son elementales no solo para profesionales abocados a esta materia, como es el caso de los economistas y contadores públicos, sino también para quienes, dedicados a otras disciplinas, necesitan conocer sobre gestión financiera. Mejora tu competitividad laboral realizando los cursos Normas Internacionales de Información Financiera, Sistema de Administración de riesgo operativo - SARO y aspectos básicos de la continuidad del negocio y Costos y presupuestos estratégicos, de la Pontificia Universidad Javeriana- Bogotá.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335681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Novitas 594, Contrapartida 2959 a 2973, Registro Contable 345 - Vademécum 18.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Continúan los preparativos para la IX versión del Foro de Firmas.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Dirección de Gestión Humana invitó a la conferencia Virtuoso.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de Estudios Sociales y Culturales PENSAR y la Maestría  en Estudios Contemporáneos de América Latina de la Pontificia Universidad Javeriana invitaron a la conferencia Gobernanza ambiental, el dilema de las instituciones frente al cambio climático.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616314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Vicerrector Académico divulgó las Novedades editoriales de la Pontificia Universidad Javeriana | Agosto, 2017.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Vicerrector Académico invitó al Trueque de libros en la Javeriana.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33135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el Boletín No. 68 - Vicerrectoría de Investigación - Becas, movilidad y financiación para investigar.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13 de septiembre se realizará el Gran Encuentro de Egresados de la Facultad de Ciencias Económicas y Administrativas.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308538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la Universidad Externado de Colombia tuvo lugar la sesión inaugural de la Cátedra itinerante de ética profesional Juan José Amézquita Piar.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del Medio Universitario presentó el tercer ejercicio para prepararnos para la llegada del Papa Francisco.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75489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de Estudios en Derecho Contable culminó el estudio de las explicaciones sobre la combinación de negocios entre Pymes. Próximamente realizará el ejercicio de comprobación de conocimientos.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marco de </a:t>
            </a:r>
            <a:r>
              <a:rPr lang="es-CO" sz="1800" dirty="0" err="1"/>
              <a:t>Audire</a:t>
            </a:r>
            <a:r>
              <a:rPr lang="es-CO" sz="1800" dirty="0"/>
              <a:t>, el profesor Samir Medina Roncancio, expuso el tema Distribución Física Internacional y Costos Transaccionales Asociados a Normas Internacionales Financieras.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921161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CAE+E invitó al "Taller Enfoques de Evaluación para el Aprendizaje“.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el Vol. 6 No. 6 -2015 de la revista Identidad Contable.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144936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realizará la XXV OLIMPIADA JAVERIANA AJEDREZ.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invitó al encuentro Desarmar las violencias basadas en género y sexualidad en los espacios universitarios.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3507139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11363</TotalTime>
  <Words>617</Words>
  <Application>Microsoft Office PowerPoint</Application>
  <PresentationFormat>Presentación en pantalla (4:3)</PresentationFormat>
  <Paragraphs>52</Paragraphs>
  <Slides>13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3353</cp:revision>
  <dcterms:created xsi:type="dcterms:W3CDTF">2010-02-05T13:43:46Z</dcterms:created>
  <dcterms:modified xsi:type="dcterms:W3CDTF">2017-08-13T16:11:50Z</dcterms:modified>
</cp:coreProperties>
</file>