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62" r:id="rId3"/>
    <p:sldId id="263" r:id="rId4"/>
    <p:sldId id="265" r:id="rId5"/>
    <p:sldId id="264" r:id="rId6"/>
    <p:sldId id="266" r:id="rId7"/>
    <p:sldId id="267" r:id="rId8"/>
    <p:sldId id="268" r:id="rId9"/>
    <p:sldId id="269" r:id="rId10"/>
    <p:sldId id="270" r:id="rId11"/>
    <p:sldId id="271" r:id="rId12"/>
    <p:sldId id="272" r:id="rId13"/>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AF5B7866-4758-420F-837D-AC9F9F76432C}">
          <p14:sldIdLst>
            <p14:sldId id="256"/>
            <p14:sldId id="262"/>
            <p14:sldId id="263"/>
            <p14:sldId id="265"/>
          </p14:sldIdLst>
        </p14:section>
        <p14:section name="Sección sin título" id="{CF437F96-6757-4B7B-BEC0-E5618D072B8F}">
          <p14:sldIdLst>
            <p14:sldId id="264"/>
            <p14:sldId id="266"/>
            <p14:sldId id="267"/>
            <p14:sldId id="268"/>
            <p14:sldId id="269"/>
            <p14:sldId id="270"/>
            <p14:sldId id="271"/>
            <p14:sldId id="27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7" autoAdjust="0"/>
    <p:restoredTop sz="86458" autoAdjust="0"/>
  </p:normalViewPr>
  <p:slideViewPr>
    <p:cSldViewPr>
      <p:cViewPr varScale="1">
        <p:scale>
          <a:sx n="96" d="100"/>
          <a:sy n="96" d="100"/>
        </p:scale>
        <p:origin x="864" y="90"/>
      </p:cViewPr>
      <p:guideLst>
        <p:guide orient="horz" pos="2160"/>
        <p:guide pos="2880"/>
      </p:guideLst>
    </p:cSldViewPr>
  </p:slideViewPr>
  <p:outlineViewPr>
    <p:cViewPr>
      <p:scale>
        <a:sx n="33" d="100"/>
        <a:sy n="33" d="100"/>
      </p:scale>
      <p:origin x="0" y="-251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20/08/2017</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6486934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9006451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93258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517825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849649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773244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7281288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246447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640982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032655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20/08/2017</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20/08/2017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20/08/2017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20/08/2017</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20/08/2017</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20/08/2017</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20/08/2017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20/08/2017</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20/08/2017</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20/08/2017</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20/08/2017</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20/08/2017</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347, agosto 21 de 2017</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Conferencia de Provinciales Jesuitas en América Latina- CPAL-Delegación de Educación, la Pontificia Universidad Javeriana-Bogotá y la Federación Internacional de Fe y Alegría ofrecen a las obras educativas y sociales de la Compañía de Jesús el diplomado: Gerencia Social Ignaciana que tiene como propósito mejorar las prácticas de gestión al interior de sus instituciones, fortaleciendo el “modo de proceder ignaciano”.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anunció </a:t>
            </a:r>
            <a:r>
              <a:rPr lang="es-CO" sz="1800" dirty="0" err="1"/>
              <a:t>Expojaveriana</a:t>
            </a:r>
            <a:r>
              <a:rPr lang="es-CO" sz="1800" dirty="0"/>
              <a:t> Posgrados el sábado 2 de septiembre - Descuentos para Egresados.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71254542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javerianos interesados en ser parte de esta experiencia tendrán la oportunidad de trabajar su mundo interior en dialogo con alguna de las 18 comunidades a lo largo del país con las que trabaja Misión País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Revista Javeriana en su edición de agosto presenta un especial para conocer más sobre Su Santidad. Mientras Colombia se prepara para la visita apostólica del Papa en septiembre, la publicación retoma el camino recorrido hasta asegurar su viaje a Colombia, pasando por sus reformas, ideas, propuestas y visiones del mundo.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3526700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Consultorio Contable Javeriano de la carrera de Contaduría Pública, participó en la feria de servicios La DIAN a su alcance en un solo lugar, el 2 y 3 de agosto en el centro empresarial Cubo Colsubsidio.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Desde el año 2005 los estudiantes de la carrera de Contaduría Pública de la sede Bogotá de la Pontificia Universidad Javeriana han convocado un Congreso de Estudiantes de Contaduría Pública. A lo largo de estos 10 años, en el Congreso se han expresado muy diversas opiniones sobre una amplia gama de asuntos. El Congreso ha sido distinguido con la participación de estudiantes de diferentes universidades de Bogotá y de otras ciudades del país.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8379512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594, Contrapartida 2959 a 2973, Registro Contable 345.</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pregrado, se empezaron a practicar los primeros parciales.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943536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del Medio Universitario continuó con su campaña  ¡Prepárate para la llegada del Papa Francisco! - Ejercicio # 4.</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Jornada de Reflexión Universitaria 2017, se constituye en un espacio propicio para recoger insumos que permitan el diseño e implementación de un ecosistema de innovación en las actividades académicas, administrativas y del Medio Universitario de la Universidad.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8742450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de Estudios  Sociales y Culturales PENSAR de la Pontificia Universidad Javeriana Invita  al  Encuentro: Desarmar las violencias basadas en género y sexualidad en los espacios universitarios.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publicó el boletín Novedades Economía.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94664682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convocó el I Torneo Javeriano de Golf.</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Nuevamente nos convocaron al programa Actividad física a tu medida.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5409890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el fin de conocer la opinión acerca del Plan de Beneficios Flexibles que actualmente ofrece la Universidad, solicitaron responder una breve encuesta de satisfacción.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abrió la convocatoria para con formar el grupo de danza folclórica internacional.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0466509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Invitación de la Escuela Javeriana de Gobierno y Ética Pública- “El Poder de la Asociatividad Solidaria en el desarrollo sostenible para la convivencia pacífica, el territorio y la comunidad.”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del Medio Universitario nos convocó a Ayudar a nuestros hermanos venezolanos.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4975020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Administrativa recordó los requisitos para hacer pagos a personas naturales.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Universidad a través de la Secretaría de Planeación, desarrolló durante los meses de junio y julio de este año 2017 este estudio que les remito y que tiene como objetivo caracterizar a los egresados de pregrado entre los años 2015-2016, conocer la situación laboral al momento de su graduación y al momento del diligenciamiento de la encuesta; de igual manera, conocer el grado de satisfacción de los egresados con los servicios que la Universidad les prestó como estudiantes y que les presta en su condición de egresados.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52367222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el fin de apoyar a quienes estén interesados en presentar propuestas a la Duodécima Convocatoria de apoyo a proyectos de presupuesto social, “San Francisco Javier”, lanzada por el Rector el pasado viernes 10 de agosto de 2017, estaremos realizando una reunión de apoyo a la formulación de iniciativas, el próximo martes 05 de septiembre de 2017 entre 9:00 a.m. -11:00 a.m., en el salón  SA020-P303 Ed. Jorge Hoyos.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Primero recordar y luego profanar, es el título de la charla inaugural del Doctorado en Ciencias Sociales y  Humanas.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6516202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11394</TotalTime>
  <Words>766</Words>
  <Application>Microsoft Office PowerPoint</Application>
  <PresentationFormat>Presentación en pantalla (4:3)</PresentationFormat>
  <Paragraphs>48</Paragraphs>
  <Slides>12</Slides>
  <Notes>12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3370</cp:revision>
  <dcterms:created xsi:type="dcterms:W3CDTF">2010-02-05T13:43:46Z</dcterms:created>
  <dcterms:modified xsi:type="dcterms:W3CDTF">2017-08-20T21:59:07Z</dcterms:modified>
</cp:coreProperties>
</file>