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27/08/2017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0630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46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817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6254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579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8940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172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927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27/08/2017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27/08/2017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27/08/2017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27/08/2017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27/08/2017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27/08/2017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27/08/2017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27/08/2017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348, agosto 28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Jornada de Reflexión Universitaria 2017 en el Centro de Convenciones </a:t>
            </a:r>
            <a:r>
              <a:rPr lang="es-CO" sz="1800" dirty="0" err="1"/>
              <a:t>Kualamaná</a:t>
            </a:r>
            <a:r>
              <a:rPr lang="es-CO" sz="1800" dirty="0"/>
              <a:t> con la asistencia de 213 personas de las sedes de Bogotá y Cali.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¿Qué tienen en común el amor y la economía? ¿Se puede medir el amor en costos y beneficios? Entrevista con Sandra Liliana Miranda, autora del libro ¿Si cupido supiera de economía?, docente de la Facultad de Ciencias Económicas y Administrativas de la Universidad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04225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Novitas 596, Contrapartida 2989 a 3002, Registro Contable 347.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terminó el análisis de la sección 19 de la Norma de Información Financiera para Pymes.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la tercera semana de la movilidad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Fomento de Identidad y Construcción de Comunidad de la Vicerrectoría del Medio Universitario invitó a participar a profesores en los Grupos Focales para la Prevención de Violencia sexual y discriminación en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7122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Pontificia Universidad Javeriana a través del proyecto de investigación: Aplicación de las NIIF y aspectos tributarios  en las  ESAL, desarrollado en la Facultad de Ciencias Económicas y Administrativas, realizó el evento: “IMPACTO DE LA REFORMA TRIBUTARIA EN LAS ESAL”,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69 - Vicerrectoría de Investigación - Becas, movilidad y financiación para investigar.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1749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participar en la Semana de la Vida Saludable 2017.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visitó el programa de contaduría de la Universidad de Los Andes, y participó en la actividad Compartiendo experiencias: Una visión académica de los campos de investigación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8841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divulgó el mensaje ¡Prepárate para la llegada del Papa Francisco! - Ejercicio #5.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conversatorio “Acuerdos de Paz en El Salvador: Vivencias, Aprendizajes y Perspectivas”.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467016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cordial invitación para participar del Taller Planeación y Gestión de la Enseñanza, organizado por el Centro CAE+E.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Nuestro compañero Carlos Mendoza se accidentó, su estado de salud es delicado.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78345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de Los Andes y el Instituto Pensar de la Universidad Javeriana invitaron al Coloquio Estudios Urbanos: Ciudad, género y sexualidad II.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Flash Informativo: traslado de la Oficina de costos y presupuesto.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11410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Fundación Alejandro Ángel Escobar (FAAE) otorgó el Premio Nacional en Medio Ambiente y Desarrollo Sostenible a la investigación Libro Rojo de Aves en Colombia, dirigida por Luis Miguel </a:t>
            </a:r>
            <a:r>
              <a:rPr lang="es-CO" sz="1800" dirty="0" err="1"/>
              <a:t>Renjifo</a:t>
            </a:r>
            <a:r>
              <a:rPr lang="es-CO" sz="1800" dirty="0"/>
              <a:t> Martínez, Vicerrector de Investigación de la Pontificia Universidad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Teología celebró sus 80 años los días 24 y 25 de agosto con una agenda que incluyó una ponencia histórica de la Facultad y el lanzamiento del libro conmemorativo de la celebración.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22522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11431</TotalTime>
  <Words>499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3383</cp:revision>
  <dcterms:created xsi:type="dcterms:W3CDTF">2010-02-05T13:43:46Z</dcterms:created>
  <dcterms:modified xsi:type="dcterms:W3CDTF">2017-08-27T16:13:35Z</dcterms:modified>
</cp:coreProperties>
</file>