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AF5B7866-4758-420F-837D-AC9F9F76432C}">
          <p14:sldIdLst>
            <p14:sldId id="256"/>
            <p14:sldId id="262"/>
            <p14:sldId id="263"/>
            <p14:sldId id="264"/>
            <p14:sldId id="265"/>
            <p14:sldId id="266"/>
            <p14:sldId id="267"/>
            <p14:sldId id="268"/>
            <p14:sldId id="269"/>
          </p14:sldIdLst>
        </p14:section>
        <p14:section name="Sección sin título" id="{CF437F96-6757-4B7B-BEC0-E5618D072B8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58" autoAdjust="0"/>
  </p:normalViewPr>
  <p:slideViewPr>
    <p:cSldViewPr>
      <p:cViewPr varScale="1">
        <p:scale>
          <a:sx n="96" d="100"/>
          <a:sy n="96"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3/09/2017</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2550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46070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57613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6632024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93973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372860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7508992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3/09/2017</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3/09/2017</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3/09/2017</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3/09/2017</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3/09/2017</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3/09/2017</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3/09/2017</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3/09/2017</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3/09/2017</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3/09/2017</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fltcomunicaciones.com/unjaveriana/vermas.php?IdNoticia=383540"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349, septiembre 4 de 2017</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597, Contrapartida 3003 a 3016, Registro Contable 348.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convocó a una vigilia por la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información inició su reflexión sobre el control interno.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profesora Natalia Baracaldo asumirá la secretaría de Spatia.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728474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Vicerrector de Investigación: “Los invito a participar en las convocatorias de la Vicerrectoría de Investigación 2017. Estas son un instrumento importante que tiene la Universidad para promover y apoyar la producción intelectual que realizan nuestros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otro es responsabilidad mía, es el título del 6° ejercicio preparatorio de la venida del Papa.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2325083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acerca el II CONGRESO INTERNACIONAL XIII DE ESTUDIANTES DE CONTADURÍA PÚBLICA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actualizó la página de direcciones electrónicas de sitios claves para la Contaduría, que está disponible en la Biblioteca.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342596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sábado 2 de septiembre se realizó Expo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semana se realizará el Taller Planeación y Gestión de la Enseñanza.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0041286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una invitación a la eucaristía que se realizará por la salud de nuestros compañeros Carlos Mendoza y Orlando Camacho.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la Vicerrectoría de Investigación estamos consolidando un banco de proyectos de las diferentes unidades académicas, el cual permitirá posteriormente iniciar un proceso de búsqueda de recursos externos para fortalecer las actividades de investigación en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543302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Departamento de Ciencias Contables: “Está cordialmente convocado(a) a la segunda temporada del Curso-Taller “Formador de Formadores”, como parte del proceso de contratación de profesores del segundo período del 2017, se ha venido generando en los últimos cuatro años en el Departamento con apoyo de la Vicerrectoría Académica y del Medio Universitario, para fortalecer nuestro equipo docente.”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Germán Felipe Soto Aya, en representación de la Universidad, fue aceptado como ponente e invitado en la 52° Asamblea Anual CLADEA 2017.</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332682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puertas están abiertas para los profesores que tengan interés en ser parte del equipo de Profesores Voluntarios de la línea Saber y Responsabilidad Social Universitaria (SRSU).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Lea en Semana el artículo del padre Vicente Durán S.J., titulado </a:t>
            </a:r>
            <a:r>
              <a:rPr lang="es-CO" sz="1800" dirty="0">
                <a:hlinkClick r:id="rId3"/>
              </a:rPr>
              <a:t>El jesuita</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27833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11462</TotalTime>
  <Words>396</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3391</cp:revision>
  <dcterms:created xsi:type="dcterms:W3CDTF">2010-02-05T13:43:46Z</dcterms:created>
  <dcterms:modified xsi:type="dcterms:W3CDTF">2017-09-03T22:16:16Z</dcterms:modified>
</cp:coreProperties>
</file>