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13/10/2010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35, octubre 13 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Los profesores Alieth </a:t>
            </a:r>
            <a:r>
              <a:rPr lang="es-CO" sz="1800" dirty="0" err="1" smtClean="0"/>
              <a:t>Gissell</a:t>
            </a:r>
            <a:r>
              <a:rPr lang="es-CO" sz="1800" dirty="0" smtClean="0"/>
              <a:t> Ortiz Bonilla, Carlos </a:t>
            </a:r>
            <a:r>
              <a:rPr lang="es-CO" sz="1800" dirty="0" err="1" smtClean="0"/>
              <a:t>Jair</a:t>
            </a:r>
            <a:r>
              <a:rPr lang="es-CO" sz="1800" dirty="0" smtClean="0"/>
              <a:t> Acosta Plazas, Jorge Alberto Benavides Romero, Luis Carlos </a:t>
            </a:r>
            <a:r>
              <a:rPr lang="es-CO" sz="1800" dirty="0" err="1" smtClean="0"/>
              <a:t>Cristancho</a:t>
            </a:r>
            <a:r>
              <a:rPr lang="es-CO" sz="1800" dirty="0" smtClean="0"/>
              <a:t> </a:t>
            </a:r>
            <a:r>
              <a:rPr lang="es-CO" sz="1800" dirty="0" err="1" smtClean="0"/>
              <a:t>Mendieta</a:t>
            </a:r>
            <a:r>
              <a:rPr lang="es-CO" sz="1800" dirty="0" smtClean="0"/>
              <a:t> y Rafael Antonio Duarte Nieto dictaron la conferencia Planeación tributaria del Impuesto Sobre la Renta y Complementarios año gravable 2010.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5 de octubre, como parte de las actividades de la Red de Universidades con Especialización en Revisoría Fiscal, con la orientación de la  profesora María Victoria Neira, se estudió el </a:t>
            </a:r>
            <a:r>
              <a:rPr lang="en-US" sz="1800" dirty="0" smtClean="0"/>
              <a:t>ISA 705, </a:t>
            </a:r>
            <a:r>
              <a:rPr lang="en-US" sz="1800" i="1" dirty="0" smtClean="0"/>
              <a:t>Modifications to the Opinion in the Independent Auditor’s Report.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de los martes, los profesores de planta se ocuparon  de los preparativos del Congreso de Estudiantes,  del II Foro de Firmas,  de la Comisión de área y conversaron en torno al documento de orientaciones para la 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difundieron los criterios para elaborar el presupuesto para el año 2011.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avanzó en su análisis de los documentos sobre Valor Razonable emitidos por IASB.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Director  del Departamento se reunió </a:t>
            </a:r>
            <a:r>
              <a:rPr lang="es-CO" sz="1800" smtClean="0"/>
              <a:t>con </a:t>
            </a:r>
            <a:r>
              <a:rPr lang="es-CO" sz="1800" smtClean="0"/>
              <a:t>doña </a:t>
            </a:r>
            <a:r>
              <a:rPr lang="es-CO" sz="1800" dirty="0" smtClean="0"/>
              <a:t>Claudia Patricia Gutierrez , Directora del  Departamento de Educación de ASCOOP, para  explorar la posibilidad de establecer un plan de formación en varios tópicos propios del sector cooperativo.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 Novitas 278, Contrapartida 219 a 223 y Registro contable 34.</a:t>
            </a:r>
          </a:p>
          <a:p>
            <a:r>
              <a:rPr lang="es-CO" sz="1800" dirty="0" smtClean="0"/>
              <a:t>Se reunió el Comité de Trabajos de Grado para analizar el informe de pasantía presentado por la estudiante Sabina Talero.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Director del Departamento y la Directora de los Posgrados se reunieron con el Doctor Carlos Díaz y con la primera egresada mujer  del Programa, doña  Lucero  de Restrepo, para pensar futuras actividades con  los egresados.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viernes 8 y el sábado  9 se llevó a cabo el VI Congreso de Estudiantes. Se presentaron 26 ponencias.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1226</TotalTime>
  <Words>315</Words>
  <Application>Microsoft Office PowerPoint</Application>
  <PresentationFormat>Presentación en pantalla (4:3)</PresentationFormat>
  <Paragraphs>16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293</cp:revision>
  <dcterms:created xsi:type="dcterms:W3CDTF">2010-02-05T13:43:46Z</dcterms:created>
  <dcterms:modified xsi:type="dcterms:W3CDTF">2010-10-13T20:58:24Z</dcterms:modified>
</cp:coreProperties>
</file>