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2" r:id="rId3"/>
    <p:sldId id="263" r:id="rId4"/>
    <p:sldId id="264" r:id="rId5"/>
    <p:sldId id="265" r:id="rId6"/>
    <p:sldId id="266" r:id="rId7"/>
    <p:sldId id="267" r:id="rId8"/>
    <p:sldId id="268" r:id="rId9"/>
    <p:sldId id="269" r:id="rId10"/>
    <p:sldId id="270" r:id="rId11"/>
    <p:sldId id="271"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 id="270"/>
            <p14:sldId id="271"/>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10/09/2017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652676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65314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754575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74133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58055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131625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963300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35222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56928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10/09/2017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10/09/2017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10/09/2017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10/09/2017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10/09/2017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10/09/2017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10/09/2017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10/09/2017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10/09/2017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10/09/2017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10/09/2017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10/09/2017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350, septiembre 11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de Homólogos de Cooperación Académica y Relaciones Interinstitucionales (CARI) de la Asociación de Universidades Confiadas a la Compañía de Jesús en América Latina (AUSJAL) los invita a participar en el proyecto que busca promover la cooperación y movilidad académica, la internacionalización de los programas de pregrado y postgrado y las líneas de investigación de las universidades de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Javeriana - Adobe </a:t>
            </a:r>
            <a:r>
              <a:rPr lang="es-CO" sz="1800" dirty="0" err="1"/>
              <a:t>Innovation</a:t>
            </a:r>
            <a:r>
              <a:rPr lang="es-CO" sz="1800" dirty="0"/>
              <a:t> </a:t>
            </a:r>
            <a:r>
              <a:rPr lang="es-CO" sz="1800" dirty="0" err="1"/>
              <a:t>Sessions</a:t>
            </a:r>
            <a:r>
              <a:rPr lang="es-CO" sz="1800" dirty="0"/>
              <a:t> 2017 - Jueves 14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861525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 Gran Canciller de la Universidad Javeriana, padre Carlos Eduardo Correa Jaramillo, S.J., anunció este 4 de septiembre la renovación por tres años más de Luis David Prieto Martínez y Catalina Martínez de Rozo como Vicerrectores Académico y Administrativo, respectivamente.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Esperamos que puedan acompañarnos en el Encuentro de Egresados de Pregrado y Posgrado de la Facultad de Ciencias Económicas y Administrativas. Contaremos con una conferencia central sobre un tema transversal para las disciplinas de esta Facultad y finalizaremos con un espacio social </a:t>
            </a:r>
            <a:r>
              <a:rPr lang="es-CO" sz="1800"/>
              <a:t>que incluirá </a:t>
            </a:r>
            <a:r>
              <a:rPr lang="es-CO" sz="1800" dirty="0"/>
              <a:t>la presentación de un grupo musical.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178139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598, Contrapartida 3017 a 3031, Registro Contable 349.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pronunció en la V Cumbre del INCP la intervención titulada Responsabilidades bajo el nuevo marco internacional: Auditor, Revisor fiscal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de Paz y Resolución de Conflictos proyectó el aclamado documental "El Silencio de los Fusiles“.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Papa Francisco pasó frente a la Javeriana el jueves 7 de septiembre. Más de cinco mil personas, entre estudiantes, profesores, administrativos y egresados seguidos de sus familiares y amigos, se reunieron para acompañar los pasos de Francisco, tal como dice el lema acuñado por la Universidad para la visita apostólica del Papa.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243029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inició el estudio de la sección arrendamiento de la NIIF para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el Taller de Transición, con los alumnos neo javerianos.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988225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No. 10 - Vicerrectoría Académica.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Centro CAE+E “Los invitamos a continuar con la lectura de la Encíclica </a:t>
            </a:r>
            <a:r>
              <a:rPr lang="es-CO" sz="1800" dirty="0" err="1"/>
              <a:t>Laudato</a:t>
            </a:r>
            <a:r>
              <a:rPr lang="es-CO" sz="1800" dirty="0"/>
              <a:t> Si’ y seguir participando en el diálogo de este espacio formativo”.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63476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No. 70 - Vicerrectoría de Investigación - La próxima semana XIV Congreso La investigación en la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aprobó </a:t>
            </a:r>
            <a:r>
              <a:rPr lang="es-CO" sz="1800" dirty="0" err="1"/>
              <a:t>elproyecto</a:t>
            </a:r>
            <a:r>
              <a:rPr lang="es-CO" sz="1800" dirty="0"/>
              <a:t> Estructuración del Sistema Javeriano de Innovación y Emprendimiento.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96532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Unidad de Aseguramiento se reunieron para tomar nota de las novedades en materia de docencia, entre las que se destaca la actualización del catálogo.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Académica en alianza con la Vicerrectoría de Investigación apoyan la convocatoria de Centro Ático, que invitan a los profesores de planta a participar en la Convocatoria de Apoyo a Proyectos de Creación, la cual busca apoyar la creación, producción y/o finalización de uno o más contenidos que requieran la fijación en soporte, en el marco de proyectos de creación.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240271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desarrolló la Semana por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los profesores de la Cátedra Itinerante de Ética Profesional Juan José Amézquita Piar, para continuar mejorando su parcelación.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2347075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Times </a:t>
            </a:r>
            <a:r>
              <a:rPr lang="es-CO" sz="1800" dirty="0" err="1"/>
              <a:t>Higher</a:t>
            </a:r>
            <a:r>
              <a:rPr lang="es-CO" sz="1800" dirty="0"/>
              <a:t> </a:t>
            </a:r>
            <a:r>
              <a:rPr lang="es-CO" sz="1800" dirty="0" err="1"/>
              <a:t>Education</a:t>
            </a:r>
            <a:r>
              <a:rPr lang="es-CO" sz="1800" dirty="0"/>
              <a:t> (THE), la reconocida revista londinense sobre temas de educación, anunció hoy su ranking anual de las mejores universidades del mundo. Por primera vez, la Pontificia Universidad Javeriana fue la más destacada del país.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de Contaduría Pública asumió la edición de la revista Identidad Contable.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749751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11642</TotalTime>
  <Words>600</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3405</cp:revision>
  <dcterms:created xsi:type="dcterms:W3CDTF">2010-02-05T13:43:46Z</dcterms:created>
  <dcterms:modified xsi:type="dcterms:W3CDTF">2017-09-10T20:02:49Z</dcterms:modified>
</cp:coreProperties>
</file>