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17/09/2017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0905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7100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650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6339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1576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85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17/09/2017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17/09/2017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17/09/2017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17/09/2017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17/09/2017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17/09/2017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17/09/2017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17/09/2017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17/09/2017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17/09/2017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17/09/2017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17/09/2017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351, septiembre 18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599, Contrapartida 3032 a 3041, Registro Contable 350.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el Gran Encuentro Egresados </a:t>
            </a:r>
            <a:r>
              <a:rPr lang="es-CO" sz="1800" dirty="0" err="1"/>
              <a:t>Fcea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13 de septiembre se celebraron los cumpleaños de agosto y septiembre.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Instituto Pensar recibimos la  Invitación al Foro ¿ Por qué defender el territorio cuesta la vida?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5861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Marcos Ancisar Valderrama nos contó que “esta semana formó parte del grupo del camino Ignaciano que nos trajo a Loyola, iremos a Pamplona, Javier y terminará en Barcelona”.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participará en la Silla Académica.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05651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realizaron Charlas sobre Inteligencia Competitiva y formas para conocer el Índice H - XIV Congreso La investigación en la PUJ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Vicerrectoría de Investigación recibimos una Invitación interna para participar en la Convocatoria Colombia Científica II.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71624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Asuntos Internacionales escribió: “Es muy grato para nosotros compartirles la convocatoria de becas para la realización de estancias académicas de una semana en la Universidad Libre de Berlín, Alemania o en </a:t>
            </a:r>
            <a:r>
              <a:rPr lang="es-CO" sz="1800" dirty="0" err="1"/>
              <a:t>Vilnius</a:t>
            </a:r>
            <a:r>
              <a:rPr lang="es-CO" sz="1800" dirty="0"/>
              <a:t> </a:t>
            </a:r>
            <a:r>
              <a:rPr lang="es-CO" sz="1800" dirty="0" err="1"/>
              <a:t>Gediminas</a:t>
            </a:r>
            <a:r>
              <a:rPr lang="es-CO" sz="1800" dirty="0"/>
              <a:t> </a:t>
            </a:r>
            <a:r>
              <a:rPr lang="es-CO" sz="1800" dirty="0" err="1"/>
              <a:t>Technical</a:t>
            </a:r>
            <a:r>
              <a:rPr lang="es-CO" sz="1800" dirty="0"/>
              <a:t> </a:t>
            </a:r>
            <a:r>
              <a:rPr lang="es-CO" sz="1800" dirty="0" err="1"/>
              <a:t>University</a:t>
            </a:r>
            <a:r>
              <a:rPr lang="es-CO" sz="1800" dirty="0"/>
              <a:t>, Lituania, en el marco de los convenios ERASMUS+ suscritos con ambas instituciones.”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CAE+E nos invitó al Taller Enfoques de Evaluación para el Aprendizaje.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23129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Sociales y la Editorial Javeriana invitan al lanzamiento de sus novedades editoriales, el próximo 21 de septiembre.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clausuró el congreso de investigación - Tecnologías javerianas y Premio Bienal.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3237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Extensión y Relaciones Interinstitucionales anunció los cambios hechos a SIAP – Consultorías.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Investigación escribió: “Les recordamos a quienes estén interesados en que su(s) proyecto(s) queden incluidos en el banco de proyectos”.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17206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11673</TotalTime>
  <Words>314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3414</cp:revision>
  <dcterms:created xsi:type="dcterms:W3CDTF">2010-02-05T13:43:46Z</dcterms:created>
  <dcterms:modified xsi:type="dcterms:W3CDTF">2017-09-17T21:46:49Z</dcterms:modified>
</cp:coreProperties>
</file>