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AF5B7866-4758-420F-837D-AC9F9F76432C}">
          <p14:sldIdLst>
            <p14:sldId id="256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Sección sin título" id="{CF437F96-6757-4B7B-BEC0-E5618D072B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8" autoAdjust="0"/>
  </p:normalViewPr>
  <p:slideViewPr>
    <p:cSldViewPr>
      <p:cViewPr varScale="1">
        <p:scale>
          <a:sx n="96" d="100"/>
          <a:sy n="96" d="100"/>
        </p:scale>
        <p:origin x="155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20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24/09/2017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04902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9498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2981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0439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4234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3189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263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24/09/2017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24/09/2017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24/09/2017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24/09/2017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24/09/2017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24/09/2017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24/09/2017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24/09/2017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24/09/2017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24/09/2017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24/09/2017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24/09/2017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352, septiembre 25 de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600, Contrapartida 3042 a 3056, Registro Contable 351.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el  2° Congreso Internacional En </a:t>
            </a:r>
            <a:r>
              <a:rPr lang="es-CO" sz="1800" dirty="0" err="1"/>
              <a:t>Supply</a:t>
            </a:r>
            <a:r>
              <a:rPr lang="es-CO" sz="1800" dirty="0"/>
              <a:t> </a:t>
            </a:r>
            <a:r>
              <a:rPr lang="es-CO" sz="1800" dirty="0" err="1"/>
              <a:t>Chain</a:t>
            </a:r>
            <a:r>
              <a:rPr lang="es-CO" sz="1800" dirty="0"/>
              <a:t> Management En Una Economía Global: Estrategias Financieras En Logística De Servicios Y Procesos Productivos, se presentaron 48 ponencias, producto de proyectos de investigación de tesis de Maestría y avances de tesis Doctorales, de Argentina, México, Brasil, España, Cuba, Estados Unidos y Colombia de Universidades como Universidad del Norte, Universidad Externado de Colombia, Universidad de la Sabana, Universidad del Atlántico, entre otras.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53684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Invitación al Concierto Orquesta Sinfónica Javeriana Día de la Universidad. Lunes, 2 de octubre de 2017.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II Congreso Internacional Y XIII Nacional De Estudiantes De Contaduría Pública – 2017, se llevó a cabo los días 21, 22 y 23 de septiembre de 2017 en el Auditorio Félix Restrepo S.J.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71667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profesores de la cátedra itinerante de ética profesional Juan José Amézquita Piar siguieron mejorando su </a:t>
            </a:r>
            <a:r>
              <a:rPr lang="es-CO" sz="1800" dirty="0" err="1"/>
              <a:t>parcelador</a:t>
            </a:r>
            <a:r>
              <a:rPr lang="es-CO" sz="1800" dirty="0"/>
              <a:t> y se disponen a preparar preguntas para el respectivo examen.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Centro de Estudios en Derecho Contable inició el estudio de la norma de arrendamientos, ocupándose de distinguir los operativos de los financieros.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79898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Respecto de la visita del Papa Francisco, ya está disponible el video resumen de esta bonita experiencia en la que participamos los Javerianos.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envió la invitación para </a:t>
            </a:r>
            <a:r>
              <a:rPr lang="es-CO" sz="1800" dirty="0" err="1"/>
              <a:t>particicpar</a:t>
            </a:r>
            <a:r>
              <a:rPr lang="es-CO" sz="1800" dirty="0"/>
              <a:t> en la IX versión del Foro de Firmas. 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532245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una Invitación a participar voluntariamente al Comité de Trabajos de Grado 1730 (comité de retroalimentación).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Recibimos esta invitación: El Ministerio de Comercio, Industria y Turismo viene promoviendo un evento sobre el proceso de convergencia hacia estándares internacionales en normas NIIF y NIA, dirigido a preparadores, autoridades, academia, contadores públicos, revisores fiscales y otros interesados. Dicho evento tendrá lugar en la ciudad de Bogotá, los días 23 y 24 de noviembre de 2017, y contará con conferencistas internacionales y nacionales, expertos en las referidas temáticas.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202707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nos invitó al  Simposio Cuando el Quehacer Investigativo se torna Imaginativo.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realizaron los Juegos Universitarios, con el apoyo de la FISU (Federación Internacional de Deporte Universitario). Contó con diferentes  torneos en las ramas femenina y masculina: balonmano, fútbol, fútbol sala y rugby.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246290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actual decano de la Facultad de Medicina, Carlos Gómez Restrepo; las profesoras investigadoras de la Facultad de Comunicación y Lenguaje, </a:t>
            </a:r>
            <a:r>
              <a:rPr lang="es-CO" sz="1800" dirty="0" err="1"/>
              <a:t>Maryluz</a:t>
            </a:r>
            <a:r>
              <a:rPr lang="es-CO" sz="1800" dirty="0"/>
              <a:t> Vallejo Mejía, y de la Facultad de Ciencias, Sandra Baena Garzón; y Nelson Obregón Neira, de la Facultad de Ingeniería –todos de la Sede Central de la Universidad–, recibieron el premio a la Vida y Obra en Investigación.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/>
              <a:t>En el contexto del XIV Congreso de Investigación de la Javeriana, los profesores Leonardo Augusto Quintana Jiménez, Jorge Enrique Córdoba Sánchez y Álvaro Enrique Hilarión Madariaga, recibieron el premio por su trabajo en el desarrollo de la Herramienta ergonómica para corte de flores y frutos, la cual ha sido patentada en Estados Unidos.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755685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11708</TotalTime>
  <Words>517</Words>
  <Application>Microsoft Office PowerPoint</Application>
  <PresentationFormat>Presentación en pantalla (4:3)</PresentationFormat>
  <Paragraphs>32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 Bermúdez Gómez</cp:lastModifiedBy>
  <cp:revision>3427</cp:revision>
  <dcterms:created xsi:type="dcterms:W3CDTF">2010-02-05T13:43:46Z</dcterms:created>
  <dcterms:modified xsi:type="dcterms:W3CDTF">2017-09-24T21:26:38Z</dcterms:modified>
</cp:coreProperties>
</file>