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8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1/10/2017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6826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4654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6933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15030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0067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408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4597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366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3108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7408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3818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920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1/10/2017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1/10/2017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1/10/2017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1/10/2017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1/10/2017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1/10/2017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1/10/2017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1/10/2017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353, octubre 2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llevará a cabo el Torneo Atletismo XXV Olimpiada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Simposio Cuando el Quehacer Investigativo se torna Imaginativo.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401290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lanzó el Libro Historias contadas por la Infancia Afrocolombiana.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Vicerrector Académico invitó a la celebración de los 25 años de la Editorial PUJ.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991391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Dentro de la Olimpiada Javeriana se disputará un torneo de Tenis de Mesa.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Foro – Debate Vejez, protección y equidad.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94203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Pesquisa 41.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Mauricio Cárdenas, Ministro de Hacienda y Crédito Público, en compañía de Rodolfo Zea, presidente de </a:t>
            </a:r>
            <a:r>
              <a:rPr lang="es-CO" sz="1800" dirty="0" err="1"/>
              <a:t>Findeter</a:t>
            </a:r>
            <a:r>
              <a:rPr lang="es-CO" sz="1800" dirty="0"/>
              <a:t>, entregaron al padre Jorge Humberto Peláez Piedrahita, S.J., Rector de la Universidad Javeriana, un cheque por $75 mil millones de pesos para la construcción del nuevo edificio de investigación y laboratorios de la Facultad de Ingeniería.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25982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octavo libro de la serie que inició la Pontificia Universidad Javeriana y Villegas Editores, para dar a conocer la variedad del patrimonio artístico y bibliográfico de la Compañía de Jesús en Colombia, fue premiado en San Francisco, Estados Unidos en el en International Latino Book </a:t>
            </a:r>
            <a:r>
              <a:rPr lang="es-CO" sz="1800" dirty="0" err="1"/>
              <a:t>Awards</a:t>
            </a:r>
            <a:r>
              <a:rPr lang="es-CO" sz="1800" dirty="0"/>
              <a:t> 2017. La publicación Biblias, que obtuvo el primer lugar en la categoría Mejor uso de ilustraciones, presenta un impresionante despliegue de biblias y de otros libros referentes a la Sagrada Escritura, que aparecen desde la primera mitad del siglo XVI hasta finales del siglo XVIII.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Medio Universitario en la Facultad, impulsa procesos formativos con estudiantes, profesores, personal administrativo y egresados, como aporte a la construcción de la Comunidad Educativa y como respuesta a la Formación Integral.  Buscando el desarrollo armónico de las dimensiones, desarrollamos diferentes proyectos a nivel de Liderazgo, Deportes, Cultura, Espiritual, Comunicación, entre otros.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69433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Funcionó un punto móvil de la DIAN en las instalaciones de la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Las profesoras Martha Liliana Arias y Aracely Sánchez participaron en Medellín el conversatorio Competencias en finanzas de los contadores públicos en Colombia y sus enfoques de formación.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continuó el estudio del Control interno en las organizaciones.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 abiertas las inscripciones a la IX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1381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se reunieron con el profesor Dr. </a:t>
            </a:r>
            <a:r>
              <a:rPr lang="es-CO" sz="1800" dirty="0" err="1"/>
              <a:t>Medhat</a:t>
            </a:r>
            <a:r>
              <a:rPr lang="es-CO" sz="1800" dirty="0"/>
              <a:t> </a:t>
            </a:r>
            <a:r>
              <a:rPr lang="es-CO" sz="1800" dirty="0" err="1"/>
              <a:t>Endrawes</a:t>
            </a:r>
            <a:r>
              <a:rPr lang="es-CO" sz="1800" dirty="0"/>
              <a:t>, </a:t>
            </a:r>
            <a:r>
              <a:rPr lang="es-CO" sz="1800" dirty="0" err="1"/>
              <a:t>B.Com</a:t>
            </a:r>
            <a:r>
              <a:rPr lang="es-CO" sz="1800" dirty="0"/>
              <a:t>, </a:t>
            </a:r>
            <a:r>
              <a:rPr lang="es-CO" sz="1800" dirty="0" err="1"/>
              <a:t>M.Com</a:t>
            </a:r>
            <a:r>
              <a:rPr lang="es-CO" sz="1800" dirty="0"/>
              <a:t>, PhD, FCPA </a:t>
            </a:r>
            <a:r>
              <a:rPr lang="es-CO" sz="1800" dirty="0" err="1"/>
              <a:t>Faculty</a:t>
            </a:r>
            <a:r>
              <a:rPr lang="es-CO" sz="1800" dirty="0"/>
              <a:t> </a:t>
            </a:r>
            <a:r>
              <a:rPr lang="es-CO" sz="1800" dirty="0" err="1"/>
              <a:t>of</a:t>
            </a:r>
            <a:r>
              <a:rPr lang="es-CO" sz="1800" dirty="0"/>
              <a:t> Business &amp; </a:t>
            </a:r>
            <a:r>
              <a:rPr lang="es-CO" sz="1800" dirty="0" err="1"/>
              <a:t>Economic</a:t>
            </a:r>
            <a:r>
              <a:rPr lang="es-CO" sz="1800" dirty="0"/>
              <a:t> </a:t>
            </a:r>
            <a:r>
              <a:rPr lang="es-CO" sz="1800" dirty="0" err="1"/>
              <a:t>Department</a:t>
            </a:r>
            <a:r>
              <a:rPr lang="es-CO" sz="1800" dirty="0"/>
              <a:t> </a:t>
            </a:r>
            <a:r>
              <a:rPr lang="es-CO" sz="1800" dirty="0" err="1"/>
              <a:t>of</a:t>
            </a:r>
            <a:r>
              <a:rPr lang="es-CO" sz="1800" dirty="0"/>
              <a:t> </a:t>
            </a:r>
            <a:r>
              <a:rPr lang="es-CO" sz="1800" dirty="0" err="1"/>
              <a:t>Accounting</a:t>
            </a:r>
            <a:r>
              <a:rPr lang="es-CO" sz="1800" dirty="0"/>
              <a:t> &amp; </a:t>
            </a:r>
            <a:r>
              <a:rPr lang="es-CO" sz="1800" dirty="0" err="1"/>
              <a:t>Corporate</a:t>
            </a:r>
            <a:r>
              <a:rPr lang="es-CO" sz="1800" dirty="0"/>
              <a:t> </a:t>
            </a:r>
            <a:r>
              <a:rPr lang="es-CO" sz="1800" dirty="0" err="1"/>
              <a:t>Governance</a:t>
            </a:r>
            <a:r>
              <a:rPr lang="es-CO" sz="1800" dirty="0"/>
              <a:t> </a:t>
            </a:r>
            <a:r>
              <a:rPr lang="es-CO" sz="1800" dirty="0" err="1"/>
              <a:t>Macquarie</a:t>
            </a:r>
            <a:r>
              <a:rPr lang="es-CO" sz="1800" dirty="0"/>
              <a:t> </a:t>
            </a:r>
            <a:r>
              <a:rPr lang="es-CO" sz="1800" dirty="0" err="1"/>
              <a:t>University</a:t>
            </a:r>
            <a:r>
              <a:rPr lang="es-CO" sz="1800" dirty="0"/>
              <a:t>| NSW | Australia.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Fuimos invitados al Concierto Orquesta Sinfónica Javeriana. Día de la Universidad. Lunes, 2 de octubre de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620616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Gómez participó en el XVI Simposio Contaduría Universidad de Antioquia hablando sobre Auditoría, aseguramiento de la información financiera, revisoría fiscal y ética profesional.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Investigación Integración y contexto contable subirá a la categoría B.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635096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la Cátedra itinerante de ética profesional Juan José Amézquita Piar está preparando las preguntas para la evaluación final.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abrió el Programa de Movilidad Estudiantil Local y Nacional - Posgrado - 2018-1.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20800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CAE+E. nos invitó a participar en el Taller Motivación y compromiso académico.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CAE+E. nos invitó a participar en el Taller Recursos para el aprendizaje: análogos y digitales.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02602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Javeriano alguien necesita de ti: El objetivo del proyecto en éste año, consiste en recolectar juguetes para niños y niñas, por medio de un encuentro cultural que se llevará a cabo en el auditorio Alfonso Quintana S.J. del edifico Jorge Hoyos Vásquez S.J. edificio No. 20 el viernes 13 de octubre  de 6:00 p.m. a 9:30 p.m.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y el Centro Ático tienen abierta la convocatoria de apoyo a proyectos de creación que requieran el uso de espacios y equipos de Ático.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70630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Hasta el próximo 15 de octubre de 2017 estará abierta la convocatoria “Movilidad de profesores para desarrollar investigación con instituciones extranjeras”.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No. 71 - Vicerrectoría de Investigación - Becas, movilidad y financiación para investigar.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018566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11750</TotalTime>
  <Words>729</Words>
  <Application>Microsoft Office PowerPoint</Application>
  <PresentationFormat>Presentación en pantalla (4:3)</PresentationFormat>
  <Paragraphs>56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3450</cp:revision>
  <dcterms:created xsi:type="dcterms:W3CDTF">2010-02-05T13:43:46Z</dcterms:created>
  <dcterms:modified xsi:type="dcterms:W3CDTF">2017-10-01T17:09:32Z</dcterms:modified>
</cp:coreProperties>
</file>