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AF5B7866-4758-420F-837D-AC9F9F76432C}">
          <p14:sldIdLst>
            <p14:sldId id="256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</p14:sldIdLst>
        </p14:section>
        <p14:section name="Sección sin título" id="{CF437F96-6757-4B7B-BEC0-E5618D072B8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458" autoAdjust="0"/>
  </p:normalViewPr>
  <p:slideViewPr>
    <p:cSldViewPr>
      <p:cViewPr varScale="1">
        <p:scale>
          <a:sx n="96" d="100"/>
          <a:sy n="96" d="100"/>
        </p:scale>
        <p:origin x="86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1/10/2017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968267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46540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769335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15030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0067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9408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4597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36629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3108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74083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338180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9207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1/10/2017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1/10/2017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1/10/2017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1/10/2017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1/10/2017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1/10/2017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1/10/2017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1/10/2017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1/10/2017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1/10/2017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1/10/2017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1/10/2017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353, octubre 2 de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llevará a cabo el Torneo Atletismo XXV Olimpiada Javeriana.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Pensar invitó al Simposio Cuando el Quehacer Investigativo se torna Imaginativo.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401290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Pensar lanzó el Libro Historias contadas por la Infancia Afrocolombiana.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Vicerrector Académico invitó a la celebración de los 25 años de la Editorial PUJ.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3991391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Dentro de la Olimpiada Javeriana se disputará un torneo de Tenis de Mesa.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Pensar invitó al Foro – Debate Vejez, protección y equidad.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942038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Circuló Pesquisa 41.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Mauricio Cárdenas, Ministro de Hacienda y Crédito Público, en compañía de Rodolfo Zea, presidente de </a:t>
            </a:r>
            <a:r>
              <a:rPr lang="es-CO" sz="1800" dirty="0" err="1"/>
              <a:t>Findeter</a:t>
            </a:r>
            <a:r>
              <a:rPr lang="es-CO" sz="1800" dirty="0"/>
              <a:t>, entregaron al padre Jorge Humberto Peláez Piedrahita, S.J., Rector de la Universidad Javeriana, un cheque por $75 mil millones de pesos para la construcción del nuevo edificio de investigación y laboratorios de la Facultad de Ingeniería.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259821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octavo libro de la serie que inició la Pontificia Universidad Javeriana y Villegas Editores, para dar a conocer la variedad del patrimonio artístico y bibliográfico de la Compañía de Jesús en Colombia, fue premiado en San Francisco, Estados Unidos en el en International Latino Book </a:t>
            </a:r>
            <a:r>
              <a:rPr lang="es-CO" sz="1800" dirty="0" err="1"/>
              <a:t>Awards</a:t>
            </a:r>
            <a:r>
              <a:rPr lang="es-CO" sz="1800" dirty="0"/>
              <a:t> 2017. La publicación Biblias, que obtuvo el primer lugar en la categoría Mejor uso de ilustraciones, presenta un impresionante despliegue de biblias y de otros libros referentes a la Sagrada Escritura, que aparecen desde la primera mitad del siglo XVI hasta finales del siglo XVIII.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Medio Universitario en la Facultad, impulsa procesos formativos con estudiantes, profesores, personal administrativo y egresados, como aporte a la construcción de la Comunidad Educativa y como respuesta a la Formación Integral.  Buscando el desarrollo armónico de las dimensiones, desarrollamos diferentes proyectos a nivel de Liderazgo, Deportes, Cultura, Espiritual, Comunicación, entre otros.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694335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Funcionó un punto móvil de la DIAN en las instalaciones de la Universidad.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Las profesoras Martha Liliana Arias y Aracely Sánchez participaron en Medellín el conversatorio Competencias en finanzas de los contadores públicos en Colombia y sus enfoques de formación.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Grupo de Estudios en Aseguramiento de Información continuó el estudio del Control interno en las organizaciones.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Continúa abiertas las inscripciones a la IX versión del Foro de Firmas.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913810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profesores se reunieron con el profesor Dr. </a:t>
            </a:r>
            <a:r>
              <a:rPr lang="es-CO" sz="1800" dirty="0" err="1"/>
              <a:t>Medhat</a:t>
            </a:r>
            <a:r>
              <a:rPr lang="es-CO" sz="1800" dirty="0"/>
              <a:t> </a:t>
            </a:r>
            <a:r>
              <a:rPr lang="es-CO" sz="1800" dirty="0" err="1"/>
              <a:t>Endrawes</a:t>
            </a:r>
            <a:r>
              <a:rPr lang="es-CO" sz="1800" dirty="0"/>
              <a:t>, </a:t>
            </a:r>
            <a:r>
              <a:rPr lang="es-CO" sz="1800" dirty="0" err="1"/>
              <a:t>B.Com</a:t>
            </a:r>
            <a:r>
              <a:rPr lang="es-CO" sz="1800" dirty="0"/>
              <a:t>, </a:t>
            </a:r>
            <a:r>
              <a:rPr lang="es-CO" sz="1800" dirty="0" err="1"/>
              <a:t>M.Com</a:t>
            </a:r>
            <a:r>
              <a:rPr lang="es-CO" sz="1800" dirty="0"/>
              <a:t>, PhD, FCPA </a:t>
            </a:r>
            <a:r>
              <a:rPr lang="es-CO" sz="1800" dirty="0" err="1"/>
              <a:t>Faculty</a:t>
            </a:r>
            <a:r>
              <a:rPr lang="es-CO" sz="1800" dirty="0"/>
              <a:t> </a:t>
            </a:r>
            <a:r>
              <a:rPr lang="es-CO" sz="1800" dirty="0" err="1"/>
              <a:t>of</a:t>
            </a:r>
            <a:r>
              <a:rPr lang="es-CO" sz="1800" dirty="0"/>
              <a:t> Business &amp; </a:t>
            </a:r>
            <a:r>
              <a:rPr lang="es-CO" sz="1800" dirty="0" err="1"/>
              <a:t>Economic</a:t>
            </a:r>
            <a:r>
              <a:rPr lang="es-CO" sz="1800" dirty="0"/>
              <a:t> </a:t>
            </a:r>
            <a:r>
              <a:rPr lang="es-CO" sz="1800" dirty="0" err="1"/>
              <a:t>Department</a:t>
            </a:r>
            <a:r>
              <a:rPr lang="es-CO" sz="1800" dirty="0"/>
              <a:t> </a:t>
            </a:r>
            <a:r>
              <a:rPr lang="es-CO" sz="1800" dirty="0" err="1"/>
              <a:t>of</a:t>
            </a:r>
            <a:r>
              <a:rPr lang="es-CO" sz="1800" dirty="0"/>
              <a:t> </a:t>
            </a:r>
            <a:r>
              <a:rPr lang="es-CO" sz="1800" dirty="0" err="1"/>
              <a:t>Accounting</a:t>
            </a:r>
            <a:r>
              <a:rPr lang="es-CO" sz="1800" dirty="0"/>
              <a:t> &amp; </a:t>
            </a:r>
            <a:r>
              <a:rPr lang="es-CO" sz="1800" dirty="0" err="1"/>
              <a:t>Corporate</a:t>
            </a:r>
            <a:r>
              <a:rPr lang="es-CO" sz="1800" dirty="0"/>
              <a:t> </a:t>
            </a:r>
            <a:r>
              <a:rPr lang="es-CO" sz="1800" dirty="0" err="1"/>
              <a:t>Governance</a:t>
            </a:r>
            <a:r>
              <a:rPr lang="es-CO" sz="1800" dirty="0"/>
              <a:t> </a:t>
            </a:r>
            <a:r>
              <a:rPr lang="es-CO" sz="1800" dirty="0" err="1"/>
              <a:t>Macquarie</a:t>
            </a:r>
            <a:r>
              <a:rPr lang="es-CO" sz="1800" dirty="0"/>
              <a:t> </a:t>
            </a:r>
            <a:r>
              <a:rPr lang="es-CO" sz="1800" dirty="0" err="1"/>
              <a:t>University</a:t>
            </a:r>
            <a:r>
              <a:rPr lang="es-CO" sz="1800" dirty="0"/>
              <a:t>| NSW | Australia.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Fuimos invitados al Concierto Orquesta Sinfónica Javeriana. Día de la Universidad. Lunes, 2 de octubre de 2017.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620616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profesor Hernando Bermúdez Gómez participó en el XVI Simposio Contaduría Universidad de Antioquia hablando sobre Auditoría, aseguramiento de la información financiera, revisoría fiscal y ética profesional.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Grupo de Investigación Integración y contexto contable subirá a la categoría B.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635096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profesores de la Cátedra itinerante de ética profesional Juan José Amézquita Piar está preparando las preguntas para la evaluación final.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abrió el Programa de Movilidad Estudiantil Local y Nacional - Posgrado - 2018-1.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208002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Centro para el Aprendizaje, la Enseñanza y la Evaluación CAE+E. nos invitó a participar en el Taller Motivación y compromiso académico.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Centro para el Aprendizaje, la Enseñanza y la Evaluación CAE+E. nos invitó a participar en el Taller Recursos para el aprendizaje: análogos y digitales.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026026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Javeriano alguien necesita de ti: El objetivo del proyecto en éste año, consiste en recolectar juguetes para niños y niñas, por medio de un encuentro cultural que se llevará a cabo en el auditorio Alfonso Quintana S.J. del edifico Jorge Hoyos Vásquez S.J. edificio No. 20 el viernes 13 de octubre  de 6:00 p.m. a 9:30 p.m.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Vicerrectoría de Investigación y el Centro Ático tienen abierta la convocatoria de apoyo a proyectos de creación que requieran el uso de espacios y equipos de Ático.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8706305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Hasta el próximo 15 de octubre de 2017 estará abierta la convocatoria “Movilidad de profesores para desarrollar investigación con instituciones extranjeras”.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el Boletín No. 71 - Vicerrectoría de Investigación - Becas, movilidad y financiación para investigar.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018566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11750</TotalTime>
  <Words>729</Words>
  <Application>Microsoft Office PowerPoint</Application>
  <PresentationFormat>Presentación en pantalla (4:3)</PresentationFormat>
  <Paragraphs>56</Paragraphs>
  <Slides>14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3450</cp:revision>
  <dcterms:created xsi:type="dcterms:W3CDTF">2010-02-05T13:43:46Z</dcterms:created>
  <dcterms:modified xsi:type="dcterms:W3CDTF">2017-10-01T17:09:32Z</dcterms:modified>
</cp:coreProperties>
</file>