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 id="267"/>
            <p14:sldId id="268"/>
            <p14:sldId id="269"/>
            <p14:sldId id="270"/>
            <p14:sldId id="271"/>
            <p14:sldId id="272"/>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8/10/2017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623650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003428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972410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5830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476966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20965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32809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282051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825546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385035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8/10/2017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8/10/2017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8/10/2017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8/10/2017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8/10/2017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8/10/2017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8/10/2017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8/10/2017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8/10/2017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8/10/2017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8/10/2017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8/10/2017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354, octubre 9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el Foro hábitat, ambiente y salud.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Gestión Humana nos envió una Invitación al Taller de Educación Financiera.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0478847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una Invitación al III Simposio sobre Sostenibilidad y Empresa.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invitación para participar en el Foro "Retos y Oportunidades de las Criptomonedas" - Octubre 17 de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6416525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Ariel Cortes, del Departamento de Administración de la Facultad de Ciencias Económicas y Administrativas, participó junto a un panel de expertos en tecnología aplicada a la salud, donde se discutió acerca de la importancia de la innovación en el sector.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un majestuoso concierto de la Orquesta Sinfónica Javeriana, dirigida por el maestro y doctor en música Luis Guillermo Vicaría, la comunidad javeriana aplaudió los 87 años de restablecimiento (1 de octubre de 1930) de la Pontificia Universidad Javeriana, luego de que el 1 de julio de 1767 los jesuitas fueran desterrados de los dominios de Carlos III.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9084310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602 - Contrapartida 3072 a 3086 - Registro Contable 353.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invitó al Debate Vejez, protección y equidad.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una Invitación interna para participar en la Convocatoria Colombia Científica II.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la profesora Jenny Marlene Sosa Cardozo expuso el tema NICC 2 - Encargo de revisión del control de calidad .... ¿Estaremos listos?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8594766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Hernando Bermúdez pronunció la última conferencia del presente ciclo de la Cátedra itinerante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continuó estudiando la norma 20 arrendamientos para Pymes.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6850448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días 11 y 12 de octubre del presente año se llevará a cabo la 12ª Versión de la Cátedra Internacional Ignacio Martín Baro que tiene como tema central "La Vida Cotidiana en la Urdimbre de la Paz”, convocada por la Facultad de Psicología de la Pontificia Universidad Javeriana, en alianza con la Seccional Cali, la Universidad José Simeón Cañas de El Salvador y la Universidad Alberto Hurtado de Chile.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VERI julio-septiembre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4500312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para el Aprendizaje, la Enseñanza y la Evaluación CAE+E invitó participar del Taller Enfoques de Evaluación para el Aprendizaje.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Secretario General de la Universidad, tiene el gusto de anunciar que el Padre Jorge Humberto Peláez Piedrahita, S.J., Rector de la Pontificia Universidad Javeriana, ha convocado el acto para la imposición de la Divisa de Honor Javeriana a los Profesores y Empleados Administrativos que al 31 de octubre de 2017 “hayan cumplido 15 o 25 años de vinculación laboral a la Universidad, así no sean continuos”, y que no la hayan recibido en una ceremonia anterior.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9934821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Investigación junto con la Dirección de Innovación, quieren extenderles la invitación a participar en la Convocatoria Validación de Pruebas de Concepto 2017, la cual tiene como objetivo financiar proyectos encaminados a desarrollar actividades que aborden pruebas o adecuaciones posteriores sobre conocimientos o tecnologías derivadas de resultados de investigación, que permitan validar y evaluar la factibilidad de transferencia de los mismos y que brinden información útil para la toma de decisiones futuras relacionadas con su protección, transferencia y comercialización.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Les compartimos esta invitación del Consultorio Contable Javeriano del Programa de Contaduría Pública, el cual les presenta su iniciativa "Javeriano alguien necesita de ti". En esta ocasión, invita a los integrantes de la Comunidad Javeriana (estudiantes, administrativos y egresados) para que realicen un aporte de juguetes para niños de grupos vulnerables de Santa Viviana en Sierra Morena, Ciudad Bolívar, en donde la Fundación </a:t>
            </a:r>
            <a:r>
              <a:rPr lang="es-CO" sz="1800" dirty="0" err="1"/>
              <a:t>Domus</a:t>
            </a:r>
            <a:r>
              <a:rPr lang="es-CO" sz="1800" dirty="0"/>
              <a:t> y el Consultorio Contable hacen presencia.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2181171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Vicerrectora Administrativa Con el fin de asegurar el adecuado cierre administrativo del presente año, les pido el favor de consultar el documento Fechas límite de cierre año 2017 - Procesos Administrativos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acerca el Ciclo de apoyo a la enseñanza Espacio para contribuir a la cualificación de la práctica docente de los profesores, favoreciendo la reflexión acerca de sus creencias y estilos de enseñanza, así como  de los aspectos cognitivos, emocionales y relacionales vinculados a dicha práctica.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0922471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recibió  la invitación para el Campamento de Liderazgo ECO 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al Just Dance - Concurso Administrativos y Docentes.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2672745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11810</TotalTime>
  <Words>770</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3466</cp:revision>
  <dcterms:created xsi:type="dcterms:W3CDTF">2010-02-05T13:43:46Z</dcterms:created>
  <dcterms:modified xsi:type="dcterms:W3CDTF">2017-10-08T21:06:40Z</dcterms:modified>
</cp:coreProperties>
</file>