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AF5B7866-4758-420F-837D-AC9F9F76432C}">
          <p14:sldIdLst>
            <p14:sldId id="256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</p14:sldIdLst>
        </p14:section>
        <p14:section name="Sección sin título" id="{CF437F96-6757-4B7B-BEC0-E5618D072B8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58" autoAdjust="0"/>
  </p:normalViewPr>
  <p:slideViewPr>
    <p:cSldViewPr>
      <p:cViewPr varScale="1">
        <p:scale>
          <a:sx n="96" d="100"/>
          <a:sy n="96" d="100"/>
        </p:scale>
        <p:origin x="155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15/10/2017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1436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67812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16569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6731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93724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22670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12468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428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15/10/2017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15/10/2017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15/10/2017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15/10/2017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15/10/2017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15/10/2017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15/10/2017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15/10/2017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15/10/2017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15/10/2017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15/10/2017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15/10/2017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355, octubre 16 de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cerró con éxito la programación especial con la que la Editorial de la Pontificia Universidad Javeriana conmemoró sus bodas de plata. A lo largo de cuatro semanas, esta unidad adscrita a la Vicerrectoría Académica coordinó varias actividades en las que hizo visibles su catálogo y su trabajo de producción y divulgación de libros académicos y revistas científicas.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Dirección de Innovación de la Vicerrectoría de Investigación es parte del Open </a:t>
            </a:r>
            <a:r>
              <a:rPr lang="es-CO" sz="1800" dirty="0" err="1"/>
              <a:t>Innovation</a:t>
            </a:r>
            <a:r>
              <a:rPr lang="es-CO" sz="1800" dirty="0"/>
              <a:t> Summit. Este espacio busca conectar la oferta y la demanda en innovación y emprendimiento de la región y reunir a todo el ecosistema Estado-empresa-academia para dialogar y encontrar soluciones creativas a las necesidades de la industria y el país.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473263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603 - Contrapartida 3087 a 3097 - Registro Contable 354.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invitó al Conversatorio sobre Filosofía negra.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Facultad de Ciencias Económicas y Administrativas de la Pontificia Universidad Javeriana, realizó el III Simposio sobre Sostenibilidad y Empresa.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Recordamos el Foro "Retos y Oportunidades de las Criptomonedas" - Octubre 17 de 2017.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238040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marco de </a:t>
            </a:r>
            <a:r>
              <a:rPr lang="es-CO" sz="1800" dirty="0" err="1"/>
              <a:t>Audire</a:t>
            </a:r>
            <a:r>
              <a:rPr lang="es-CO" sz="1800" dirty="0"/>
              <a:t>, la profesora Jenny </a:t>
            </a:r>
            <a:r>
              <a:rPr lang="es-CO" sz="1800" dirty="0" err="1"/>
              <a:t>Marelene</a:t>
            </a:r>
            <a:r>
              <a:rPr lang="es-CO" sz="1800" dirty="0"/>
              <a:t> Sosa expuso el tema NICC 2 – Revisión del control de calidad  del encargo.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la Conferencia Banca en Japón y Colombia: Perspectivas y retos.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833247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envió una Invitación al Conversatorio Sobre Imaginarios y Representaciones de la Migración Venezolana en Colombia.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Área de Ciencias Contables de la Facultad de Ciencias Económicas y Administrativas, en desarrollo de la campaña “Javeriano alguien necesita de ti” indicó: El objetivo del proyecto en éste año 2017 consiste en recolectar juguetes para niños y niñas, por medio de un encuentro cultural que se llevó a cabo en el auditorio Alfonso Quintana S.J. del edifico Jorge Hoyos Vásquez S.J. edificio # 20 en el horario de  6:00 p.m. a 9:30 p.m. el día 13 de Octubre.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839265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Reciban un especial saludo de parte del Centro para el Aprendizaje, la Enseñanza y la Evaluación CAE+E. Les extendemos una cordial invitación para participar del Taller Planeación y Gestión de la Enseñanza.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el Boletín No. 72- Vicerrectoría de Investigación - Becas, movilidad y financiación para investigar.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632850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Dirección de Innovación de la Vicerrectoría de Investigación invitó a la reunión de socialización de la Convocatoria Validación de Pruebas de Concepto 2017.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Reciban un especial saludo de parte del Centro para el Aprendizaje, la Enseñanza y la Evaluación CAE+E. Les extendemos una cordial invitación a participar del Taller Métodos e Instrumentos de Evaluación.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56061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 Investigación invitó a una Charla sobre trámites legales y procesos con ANLA para la investigación.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una encuesta de la campaña COMPROMETIDOS CON LA ACREDITACIÓN INSTITUCIONAL MULTICAMPUS.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112277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invitó al Foro Regional Diálogo Constructivo en América Latina: Recursos Naturales, Territorio y Democracia.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Padre Luis Fernando Alvarez Londoño, S.J., Vicerrector de Extensión y Relaciones Interinstitucionales, y Juan Carlos Galindo </a:t>
            </a:r>
            <a:r>
              <a:rPr lang="es-CO" sz="1800" dirty="0" err="1"/>
              <a:t>Vácha</a:t>
            </a:r>
            <a:r>
              <a:rPr lang="es-CO" sz="1800" dirty="0"/>
              <a:t>, Registrador Nacional del Estado Civil, firmaron el 12 de octubre un nuevo convenio entre la Javeriana y la Registraduría Nacional.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664467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11989</TotalTime>
  <Words>577</Words>
  <Application>Microsoft Office PowerPoint</Application>
  <PresentationFormat>Presentación en pantalla (4:3)</PresentationFormat>
  <Paragraphs>40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3483</cp:revision>
  <dcterms:created xsi:type="dcterms:W3CDTF">2010-02-05T13:43:46Z</dcterms:created>
  <dcterms:modified xsi:type="dcterms:W3CDTF">2017-10-15T19:42:37Z</dcterms:modified>
</cp:coreProperties>
</file>