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2" r:id="rId3"/>
    <p:sldId id="263" r:id="rId4"/>
    <p:sldId id="264" r:id="rId5"/>
    <p:sldId id="265" r:id="rId6"/>
    <p:sldId id="266" r:id="rId7"/>
    <p:sldId id="267" r:id="rId8"/>
    <p:sldId id="268" r:id="rId9"/>
    <p:sldId id="269"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2"/>
            <p14:sldId id="263"/>
            <p14:sldId id="264"/>
            <p14:sldId id="265"/>
            <p14:sldId id="266"/>
            <p14:sldId id="267"/>
            <p14:sldId id="268"/>
            <p14:sldId id="269"/>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58" autoAdjust="0"/>
  </p:normalViewPr>
  <p:slideViewPr>
    <p:cSldViewPr>
      <p:cViewPr varScale="1">
        <p:scale>
          <a:sx n="96" d="100"/>
          <a:sy n="96" d="100"/>
        </p:scale>
        <p:origin x="15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22/10/2017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705138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718893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772029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93761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053619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890664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92239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22/10/2017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22/10/2017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22/10/2017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22/10/2017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22/10/2017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22/10/2017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22/10/2017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22/10/2017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22/10/2017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22/10/2017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22/10/2017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22/10/2017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356, octubre 23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604 - Contrapartida 3097 a 3113 - Registro Contable 355.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con éxito la IX versión del Foro de Firmas.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invitó al Foro Regional Diálogo Constructivo en América Latina: Recursos Naturales, Territorio y Democracia.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para el Aprendizaje, la Enseñanza y la Evaluación CAE+E invitó al círculo de innovación "TIC para la enseñanza y el aprendizaje“.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1742623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la Facultad de Teología de la Pontificia Universidad Javeriana y La Organización </a:t>
            </a:r>
            <a:r>
              <a:rPr lang="es-CO" sz="1800" dirty="0" err="1"/>
              <a:t>Sentiido</a:t>
            </a:r>
            <a:r>
              <a:rPr lang="es-CO" sz="1800" dirty="0"/>
              <a:t> Invitan al: Foro "Creando puentes entre diversidad sexual y religión".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avanzó en el estudio de la Sección 20, arrendamientos.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3877305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del CAE+E una invitación al círculo de innovación "Enseñanza Incluyente“.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DTI aviso de la actualización de la herramienta de seguridad de </a:t>
            </a:r>
            <a:r>
              <a:rPr lang="es-CO" sz="1800" dirty="0" err="1"/>
              <a:t>Endpoints</a:t>
            </a:r>
            <a:r>
              <a:rPr lang="es-CO" sz="1800" dirty="0"/>
              <a:t> (FIREAMP) en los Equipos de Cómputo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370693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Departamento de Ciencias Contables convocó al </a:t>
            </a:r>
            <a:r>
              <a:rPr lang="es-CO" sz="1800" dirty="0" err="1"/>
              <a:t>al</a:t>
            </a:r>
            <a:r>
              <a:rPr lang="es-CO" sz="1800" dirty="0"/>
              <a:t>  Curso-Taller “Coaching para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invitamos a participar del Coloquio: Oportunidades de Colombia en la Economía Digital.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6090649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Luego de la divulgación el pasado fin de semana, de los resultados del ranking QS </a:t>
            </a:r>
            <a:r>
              <a:rPr lang="es-CO" sz="1800" dirty="0" err="1"/>
              <a:t>Latin</a:t>
            </a:r>
            <a:r>
              <a:rPr lang="es-CO" sz="1800" dirty="0"/>
              <a:t> </a:t>
            </a:r>
            <a:r>
              <a:rPr lang="es-CO" sz="1800" dirty="0" err="1"/>
              <a:t>America</a:t>
            </a:r>
            <a:r>
              <a:rPr lang="es-CO" sz="1800" dirty="0"/>
              <a:t> – 2017/2018, realizado a nivel latinoamericano y en el cual la Universidad Javeriana ocupa el cuarto lugar a nivel Colombia y el 20 en Latinoamérica recibimos el informe resumen de esta clasificación.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nos envió una Invitación al lanzamiento del libro "Migración haitiana hacia el sur andino“.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6136954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Actualmente la Comisión </a:t>
            </a:r>
            <a:r>
              <a:rPr lang="es-CO" sz="1800" dirty="0" err="1"/>
              <a:t>Fulbright</a:t>
            </a:r>
            <a:r>
              <a:rPr lang="es-CO" sz="1800" dirty="0"/>
              <a:t> tiene abierta la Convocatoria US </a:t>
            </a:r>
            <a:r>
              <a:rPr lang="es-CO" sz="1800" dirty="0" err="1"/>
              <a:t>Specialist</a:t>
            </a:r>
            <a:r>
              <a:rPr lang="es-CO" sz="1800" dirty="0"/>
              <a:t>, la cual financia estancias de especialistas norteamericanos en Universidades colombianas. La Vicerrectoría de Investigación apoyará con recursos para la contrapartida, a las propuestas presentadas que sean beneficiadas por </a:t>
            </a:r>
            <a:r>
              <a:rPr lang="es-CO" sz="1800" dirty="0" err="1"/>
              <a:t>Fulbright</a:t>
            </a:r>
            <a:r>
              <a:rPr lang="es-CO" sz="1800" dirty="0"/>
              <a:t> y que tengan como objetivo la formulación o desarrollo de un proyecto de investigación.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La Facultad de Ciencias Económicas y Administrativas de la Pontificia Universidad Javeriana, tiene el agrado de invitarle al II Simposio de Gestión Humana, que se realizará el próximo lunes 30 de octubre de 2017, en el auditorio Alfonso Quintana, S.J., ubicado en el piso 3 del edificio Jorge Hoyos Vásquez, S.J. de la Pontificia Universidad Javeriana de Bogotá.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2730539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carrera de Contaduría Pública, el Consultorio Contable Javeriano y la Fundación </a:t>
            </a:r>
            <a:r>
              <a:rPr lang="es-CO" sz="1800" dirty="0" err="1"/>
              <a:t>Domus</a:t>
            </a:r>
            <a:r>
              <a:rPr lang="es-CO" sz="1800" dirty="0"/>
              <a:t> Colombia desarrollaron la jornada de recolección de juguetes "Javeriano, alguien necesita de ti" para los niños de Santa Viviana en Sierra Morena, Ciudad Bolívar, en donde el Consultorio y la Fundación hacen presencia.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Cátedra de Innovación en las Organizaciones: Grupo Familia, haciendo de la innovación una realidad. Invitado: Nicolás Osorio Medina, Director Corporativo de Innovación del Grupo Familia.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5511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12013</TotalTime>
  <Words>491</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3497</cp:revision>
  <dcterms:created xsi:type="dcterms:W3CDTF">2010-02-05T13:43:46Z</dcterms:created>
  <dcterms:modified xsi:type="dcterms:W3CDTF">2017-10-22T20:02:40Z</dcterms:modified>
</cp:coreProperties>
</file>