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9" r:id="rId9"/>
    <p:sldId id="268" r:id="rId10"/>
    <p:sldId id="270" r:id="rId11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AF5B7866-4758-420F-837D-AC9F9F76432C}">
          <p14:sldIdLst>
            <p14:sldId id="256"/>
            <p14:sldId id="262"/>
            <p14:sldId id="263"/>
            <p14:sldId id="264"/>
            <p14:sldId id="265"/>
            <p14:sldId id="266"/>
            <p14:sldId id="267"/>
            <p14:sldId id="269"/>
            <p14:sldId id="268"/>
            <p14:sldId id="270"/>
          </p14:sldIdLst>
        </p14:section>
        <p14:section name="Sección sin título" id="{CF437F96-6757-4B7B-BEC0-E5618D072B8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58" autoAdjust="0"/>
  </p:normalViewPr>
  <p:slideViewPr>
    <p:cSldViewPr>
      <p:cViewPr varScale="1">
        <p:scale>
          <a:sx n="96" d="100"/>
          <a:sy n="96" d="100"/>
        </p:scale>
        <p:origin x="155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120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29/10/2017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61259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59960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0490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88669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185964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690822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424899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155300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784191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4036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29/10/2017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29/10/2017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29/10/2017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29/10/2017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29/10/2017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/>
              <a:t>Haga clic para modificar el estilo de texto del patrón</a:t>
            </a:r>
          </a:p>
          <a:p>
            <a:pPr lvl="1" eaLnBrk="1" latinLnBrk="0" hangingPunct="1"/>
            <a:r>
              <a:rPr lang="es-ES" dirty="0"/>
              <a:t>Segundo nivel</a:t>
            </a:r>
          </a:p>
          <a:p>
            <a:pPr lvl="2" eaLnBrk="1" latinLnBrk="0" hangingPunct="1"/>
            <a:r>
              <a:rPr lang="es-ES" dirty="0"/>
              <a:t>Tercer nivel</a:t>
            </a:r>
          </a:p>
          <a:p>
            <a:pPr lvl="3" eaLnBrk="1" latinLnBrk="0" hangingPunct="1"/>
            <a:r>
              <a:rPr lang="es-ES" dirty="0"/>
              <a:t>Cuarto nivel</a:t>
            </a:r>
          </a:p>
          <a:p>
            <a:pPr lvl="4" eaLnBrk="1" latinLnBrk="0" hangingPunct="1"/>
            <a:r>
              <a:rPr lang="es-ES" dirty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29/10/2017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29/10/2017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29/10/2017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29/10/2017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29/10/2017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29/10/2017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29/10/2017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>
                <a:latin typeface="Bradley Hand ITC" pitchFamily="66" charset="0"/>
              </a:rPr>
              <a:t>Registro contable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/>
              <a:t>Número 357, octubre 30 de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Estudiantes de pregrado y posgrado de diferentes facultades encontraron un espacio común que les permitió reconocer propósitos propios, de otros y colectivos por medio del compartir expectativas, experiencias y aprendizajes de vida. Lo que abrió la posibilidad de pensarse y proponerse un proyecto de vida con sentido.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/>
              <a:t>Como iniciativa de la Pontificia Universidad Javeriana y con la colaboración del Ministerio de Cultura se realizó la restauración, por 14 años, de la Iglesia San Ignacio, considerada como la primera iglesia pública de Bogotá y el primer templo jesuita.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4575104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605 - Contrapartida 3114 a 3127 - Registro Contable 356.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Facultad de Ciencias Jurídicas y el Centro de Estudios de Derecho Ambiental invitó a participar en la Conferencia "Líneas directrices de la OCDE para empresas multinacionales, </a:t>
            </a:r>
            <a:r>
              <a:rPr lang="es-CO" sz="1800" dirty="0" err="1"/>
              <a:t>soft</a:t>
            </a:r>
            <a:r>
              <a:rPr lang="es-CO" sz="1800" dirty="0"/>
              <a:t> </a:t>
            </a:r>
            <a:r>
              <a:rPr lang="es-CO" sz="1800" dirty="0" err="1"/>
              <a:t>law</a:t>
            </a:r>
            <a:r>
              <a:rPr lang="es-CO" sz="1800" dirty="0"/>
              <a:t> y su impacto en la operación empresarial: Análisis del caso POSCO“.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4353684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Facultad de Educación invitó muy especialmente a la conferencia sobre modelos educativos a cargo del Doctor Jorge Alberto Mejía, rector del Colegio Colombo Hebreo. Esta actividad se desarrolló en el marco de la semana de Israel en la Javeriana y representó una oportunidad valiosa para conocer nuevas propuestas y reflexiones educativas.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Área de Economía tiene el gusto de invitarlos a la presentación del libro “Ensayos sobre inclusión Financiera en Colombia”, que se realizará el 30 de octubre.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5777996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endParaRPr lang="es-CO" sz="1800" dirty="0"/>
          </a:p>
          <a:p>
            <a:r>
              <a:rPr lang="es-CO" sz="1800" dirty="0"/>
              <a:t>Es un privilegio poderle participar del Seminario Cierre Fiscal año gravable 2017, que se llevará a cabo el próximo miércoles 8 de noviembre en las instalaciones de la Pontificia Universidad Javeriana.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anunció el Torneo fútbol 8 copa navidad 2017.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47245055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Fuimos invitados al V seminario de la red internacional pensamiento crítico: resistencias, espiritualidad y vida y al I. foro colombiano: las ciencias sociales en Colombia memorias, desplazamientos epistemológicos, emergencias y re-existencias.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Instituto de Estudios Sociales y Culturales Pensar, la Facultad de Comunicación y Lenguaje y la Editorial de la Pontificia Universidad Javeriana, en asociación con CIVIPAZ y la Asociación Herrera, invitan al lanzamiento del libro Retomemos la Economía.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714026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CAE+E dio a conocer su Programación de fin de año.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CAE+E invitó al círculo de innovación - Enseñanza fuera del aula.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0248843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Vicerrectoría de Investigación invitó al Taller: 'Científicos y periodistas, ¿blanco y negro?.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Facultad de Ciencias Jurídicas invitó al Foro académico y Coloquio:  Abuso del mercado financiero, una aproximación desde el derecho comparado.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1999169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Instituto Pensar Invitó al conversatorio "Papel del ejército en el Post- acuerdo y en la Construcción de la Paz“.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Nuestro compañero Cesar Alirio Ospina Gutierrez recibirá la Divisa de Honor Javeriana plata.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3732079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celebraron 20 años de la Facultad de Estudios Ambientales, cuyos orígenes se dieron en la Facultad de Ciencias Económicas y Administrativas.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proyecto de la Universidad Javeriana, dirigido por la Secretaría General, realizado por el Archivo Histórico Juan Manuel Pacheco, S.J., y el Centro Ático, lanzaron la tercera temporada del programa Ethos, el 23 de octubre en el auditorio Alfonso Quintana, S.J., del edificio Jorge Hoyos, S.J. 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6017657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12056</TotalTime>
  <Words>556</Words>
  <Application>Microsoft Office PowerPoint</Application>
  <PresentationFormat>Presentación en pantalla (4:3)</PresentationFormat>
  <Paragraphs>41</Paragraphs>
  <Slides>10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Bradley Hand ITC</vt:lpstr>
      <vt:lpstr>Calibri</vt:lpstr>
      <vt:lpstr>Franklin Gothic Book</vt:lpstr>
      <vt:lpstr>Franklin Gothic Medium</vt:lpstr>
      <vt:lpstr>Wingdings 2</vt:lpstr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 Bermúdez Gómez</cp:lastModifiedBy>
  <cp:revision>3506</cp:revision>
  <dcterms:created xsi:type="dcterms:W3CDTF">2010-02-05T13:43:46Z</dcterms:created>
  <dcterms:modified xsi:type="dcterms:W3CDTF">2017-10-29T20:37:14Z</dcterms:modified>
</cp:coreProperties>
</file>