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2" r:id="rId3"/>
    <p:sldId id="263" r:id="rId4"/>
    <p:sldId id="264" r:id="rId5"/>
    <p:sldId id="265" r:id="rId6"/>
    <p:sldId id="266"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5/11/2017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79070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89969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832802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70043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5/11/2017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5/11/2017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5/11/2017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5/11/2017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5/11/2017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5/11/2017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5/11/2017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5/11/2017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5/11/2017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5/11/2017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358, noviembre 6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606 - Contrapartida 3128 a 3142 - Registro Contable 357.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Jurídicas y el Departamento de Derecho Económico realizo la conferencia Bonos Verdes y Finanzas sostenibles.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No. 73 - Vicerrectoría de Investigación - Becas, movilidad y financiación para investigar.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Departamento de Administración de Empresas invitó a la conferencia Las </a:t>
            </a:r>
            <a:r>
              <a:rPr lang="es-CO" sz="1800" dirty="0" err="1"/>
              <a:t>FinTech</a:t>
            </a:r>
            <a:r>
              <a:rPr lang="es-CO" sz="1800" dirty="0"/>
              <a:t> al servicio de la inclusión financiera.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812577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manera atenta nos dirigimos a usted para invitarlo a participar en el taller internacional Transferencia de resultados de investigación: un reto para las universidades, organizado y patrocinado por la Universidad de los Andes, la Universidad Militar Nueva Granada, la Universidad del Rosario, la Universidad de la Sabana y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celebrará la navidad javeriana el 6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168705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CAE+E invitó al círculo de innovación - Prácticas de evaluación del aprendizaje.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7 al 25 de noviembre la Biblioteca General, Alfonso Borrero Cabal, S.J., estará abierta 24 horas los siete días de la semana con el fin de posibilitar a todos los javerianos el máximo provecho de los recursos y servicios que se ofrecen para la preparación de sus exámenes finales.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519829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Nueva Sala de Mercados de capital Con esta herramienta los estudiantes aprenderán el funcionamiento de mercados financieros, temas relacionadas con la bolsa de valores, como negociación de títulos, rentabilidad de las acciones y cómo constituir portafolios.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Administración de empresas: Esta carrera de la Facultad de Ciencias Económicas y Administrativas, abrió sus puertas a la sociedad en 1968. </a:t>
            </a:r>
            <a:r>
              <a:rPr lang="es-CO" sz="1800"/>
              <a:t>Desde ese año hasta la fecha se han graduado 7.292 profesionales que han ejercido y ejercen en diversos sectores, tanto a nivel nacional como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438652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12077</TotalTime>
  <Words>324</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3514</cp:revision>
  <dcterms:created xsi:type="dcterms:W3CDTF">2010-02-05T13:43:46Z</dcterms:created>
  <dcterms:modified xsi:type="dcterms:W3CDTF">2017-11-05T19:53:48Z</dcterms:modified>
</cp:coreProperties>
</file>