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15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12/11/2017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0652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7766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0418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6970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3025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1955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716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12/11/2017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12/11/2017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12/11/2017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12/11/2017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12/11/2017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12/11/2017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12/11/2017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12/11/2017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12/11/2017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359, noviembre 13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607 - Contrapartida 3143 a 3157 - Registro Contable 358.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la Cátedra itinerante de Ética Profesional Juan José Amézquita Piar estuvieron trabajando en la próxima versión.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informó sobre la Actualización de la Herramienta de Seguridad de </a:t>
            </a:r>
            <a:r>
              <a:rPr lang="es-CO" sz="1800" dirty="0" err="1"/>
              <a:t>Endpoints</a:t>
            </a:r>
            <a:r>
              <a:rPr lang="es-CO" sz="1800" dirty="0"/>
              <a:t> (FIREAMP) en los Equipos de Cómputo de la Universidad.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Si se encuentran interesados en contar con la asesoría de un experto norteamericano que apoye un proyecto de investigación nuevo o en curso, los invitamos a participar en la convocatoria </a:t>
            </a:r>
            <a:r>
              <a:rPr lang="es-CO" sz="1800" dirty="0" err="1"/>
              <a:t>Fulbright</a:t>
            </a:r>
            <a:r>
              <a:rPr lang="es-CO" sz="1800" dirty="0"/>
              <a:t> </a:t>
            </a:r>
            <a:r>
              <a:rPr lang="es-CO" sz="1800" dirty="0" err="1"/>
              <a:t>Specialist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967210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Reciban un especial saludo de parte del Centro para el Aprendizaje, la Enseñanza y la Evaluación CAE+E. Les extendemos una cordial invitación para participar del Taller Motivación y Compromiso Académico.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con éxito el Seminario Cierre Fiscal año gravable 2017.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45803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</a:t>
            </a:r>
            <a:r>
              <a:rPr lang="en-US" sz="1800" dirty="0"/>
              <a:t> la </a:t>
            </a:r>
            <a:r>
              <a:rPr lang="en-US" sz="1800" dirty="0" err="1"/>
              <a:t>Conferencia</a:t>
            </a:r>
            <a:r>
              <a:rPr lang="en-US" sz="1800" dirty="0"/>
              <a:t> Global Tobacco Control in the 21st  Century:  Strategies to end the Epidemic.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del CAE+E una invitación al círculo de innovación - Materiales Educativos.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23476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Como ustedes sabrán la Universidad se encuentra adelantando el proceso de autoevaluación con miras a la ACREDITACIÓN INSTITUCIONAL MULTICAMPUS, esta es una actividad muy IMPORTANTE para el FUTURO DE NUESTRA UNIVERSIDAD, por lo que es fundamental participar en la encuesta que envió el equipo de Planeación y contribuir con nuestra opinión.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No. 74 - Vicerrectoría de Investigación - Convocatorias próximas a cerrar.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7335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Tengo el agrado de hacerles extensiva la invitación para hacer parte de la presentación de novedades editoriales de la Facultad de Teología, evento que se llevará a cabo el día 20 de noviembre a partir de las 4:00 p.m. en el Auditorio Alfonso Quintana.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Terminaron las clases del período 1730.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07859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Pontificia Universidad Javeriana hace parte del equipo de "Bogotá Cómo Vamos" con el propósito de hacer seguimiento y monitoreo a los cambios en la calidad de vida de la ciudad y al Concejo de Bogotá.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evento presidido por el Comandante de la Fuerza Aérea Colombiana, General Carlos Eduardo Bueno, y por el Padre Jorge Humberto Peláez S.J. rector de la Pontificia Universidad Javeriana, se develó el libro El Conflicto en contexto: un análisis de las regiones suroriental y suroccidental colombianas, 1998-2016 y se presentó el documental El conflicto en contexto: memoria de la confrontación armada en Colombia.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965021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delegación oficial de la Universidad de Cincinnati, de Estados Unidos, llegó a la Pontificia Universidad Javeriana con el propósito de establecer una relación de socios estratégicos entre las dos instituciones.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 martes 7 de noviembre hasta el sábado (11) se realizó la XXXIV Asamblea de la Conferencia de Provinciales Jesuitas de América Latina y El Caribe (CPAL), en la ciudad de Córdoba-Argentina. Es la segunda reunión anual del 2017.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3813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12111</TotalTime>
  <Words>474</Words>
  <Application>Microsoft Office PowerPoint</Application>
  <PresentationFormat>Presentación en pantalla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3525</cp:revision>
  <dcterms:created xsi:type="dcterms:W3CDTF">2010-02-05T13:43:46Z</dcterms:created>
  <dcterms:modified xsi:type="dcterms:W3CDTF">2017-11-12T20:57:34Z</dcterms:modified>
</cp:coreProperties>
</file>