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20/10/2010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36, </a:t>
            </a:r>
            <a:r>
              <a:rPr lang="es-CO" dirty="0" smtClean="0"/>
              <a:t>octubre </a:t>
            </a:r>
            <a:r>
              <a:rPr lang="es-CO" dirty="0" smtClean="0"/>
              <a:t>20 de </a:t>
            </a:r>
            <a:r>
              <a:rPr lang="es-CO" dirty="0" smtClean="0"/>
              <a:t>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La Biblioteca ha  recibido 76 nuevos títulos para la colección bibliográfica de Ciencias Contables. </a:t>
            </a:r>
            <a:r>
              <a:rPr lang="es-CO" sz="1800" dirty="0" smtClean="0"/>
              <a:t>23 títulos más vienen en camino.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</a:t>
            </a:r>
            <a:r>
              <a:rPr lang="es-CO" sz="1800" dirty="0" smtClean="0"/>
              <a:t>12 </a:t>
            </a:r>
            <a:r>
              <a:rPr lang="es-CO" sz="1800" dirty="0" smtClean="0"/>
              <a:t>de octubre, como parte de las actividades de la Red de Universidades con Especialización en Revisoría Fiscal, con la orientación </a:t>
            </a:r>
            <a:r>
              <a:rPr lang="es-CO" sz="1800" dirty="0" smtClean="0"/>
              <a:t>del profesor Carlos Castro Lozada de la Pontificia Universidad Javeriana, se estudió la </a:t>
            </a:r>
            <a:r>
              <a:rPr lang="en-US" sz="1800" dirty="0" smtClean="0"/>
              <a:t>ISA 706, </a:t>
            </a:r>
            <a:r>
              <a:rPr lang="en-US" sz="1800" i="1" dirty="0" smtClean="0"/>
              <a:t>Emphasis of Matter Paragraphs and Other Matter </a:t>
            </a:r>
            <a:r>
              <a:rPr lang="en-US" sz="1800" i="1" dirty="0" smtClean="0"/>
              <a:t>Paragraphs in </a:t>
            </a:r>
            <a:r>
              <a:rPr lang="en-US" sz="1800" i="1" dirty="0" smtClean="0"/>
              <a:t>the Independent Auditor’s Report</a:t>
            </a:r>
            <a:endParaRPr lang="es-CO" sz="1800" i="1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de los martes, los profesores de planta </a:t>
            </a:r>
            <a:r>
              <a:rPr lang="es-CO" sz="1800" dirty="0" smtClean="0"/>
              <a:t>se </a:t>
            </a:r>
            <a:r>
              <a:rPr lang="es-CO" sz="1800" dirty="0" smtClean="0"/>
              <a:t>evaluaron el </a:t>
            </a:r>
            <a:r>
              <a:rPr lang="es-CO" sz="1800" dirty="0" smtClean="0"/>
              <a:t>Congreso de Estudiantes, la programación de asignaturas para el semestre </a:t>
            </a:r>
            <a:r>
              <a:rPr lang="es-CO" sz="1800" dirty="0" smtClean="0"/>
              <a:t>1-2011 y </a:t>
            </a:r>
            <a:r>
              <a:rPr lang="es-CO" sz="1800" dirty="0" smtClean="0"/>
              <a:t>el documento de Colciencias acerca de la </a:t>
            </a:r>
            <a:r>
              <a:rPr lang="es-CO" sz="1800" dirty="0" smtClean="0"/>
              <a:t>clasificación </a:t>
            </a:r>
            <a:r>
              <a:rPr lang="es-CO" sz="1800" dirty="0" smtClean="0"/>
              <a:t>de los grupos de 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</a:t>
            </a:r>
            <a:r>
              <a:rPr lang="es-CO" sz="1800" dirty="0" smtClean="0"/>
              <a:t>entregó la circular No. 8 a los estudiantes de los posgrados en Ciencias </a:t>
            </a:r>
            <a:r>
              <a:rPr lang="es-CO" sz="1800" dirty="0" smtClean="0"/>
              <a:t>Contables, </a:t>
            </a:r>
            <a:r>
              <a:rPr lang="es-CO" sz="1800" dirty="0" smtClean="0"/>
              <a:t>que trata sobre la directriz del Consejo de Facultad </a:t>
            </a:r>
            <a:r>
              <a:rPr lang="es-CO" sz="1800" dirty="0" smtClean="0"/>
              <a:t>prohibiendo el </a:t>
            </a:r>
            <a:r>
              <a:rPr lang="es-CO" sz="1800" dirty="0" smtClean="0"/>
              <a:t>uso de aparatos  que permitan la comunicación de texto, fotografía, etc., cuando se presenten evaluaciones </a:t>
            </a:r>
            <a:r>
              <a:rPr lang="es-CO" sz="1800" dirty="0" smtClean="0"/>
              <a:t>individuales.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Próximamente culminará el plazo para </a:t>
            </a:r>
            <a:r>
              <a:rPr lang="es-CO" sz="1800" dirty="0" smtClean="0"/>
              <a:t>postular ponencias al II Encuentro Nacional de </a:t>
            </a:r>
            <a:r>
              <a:rPr lang="es-CO" sz="1800" dirty="0" smtClean="0"/>
              <a:t>Profesores.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 </a:t>
            </a:r>
            <a:r>
              <a:rPr lang="es-CO" sz="1800" dirty="0" smtClean="0"/>
              <a:t>Novitas </a:t>
            </a:r>
            <a:r>
              <a:rPr lang="es-CO" sz="1800" dirty="0" smtClean="0"/>
              <a:t>279, Contrapartida </a:t>
            </a:r>
            <a:r>
              <a:rPr lang="es-CO" sz="1800" dirty="0" smtClean="0"/>
              <a:t>224 a </a:t>
            </a:r>
            <a:r>
              <a:rPr lang="es-CO" sz="1800" dirty="0" smtClean="0"/>
              <a:t>226 y Registro </a:t>
            </a:r>
            <a:r>
              <a:rPr lang="es-CO" sz="1800" dirty="0" smtClean="0"/>
              <a:t>contable </a:t>
            </a:r>
            <a:r>
              <a:rPr lang="es-CO" sz="1800" dirty="0" smtClean="0"/>
              <a:t>35.</a:t>
            </a:r>
          </a:p>
          <a:p>
            <a:r>
              <a:rPr lang="es-CO" sz="1800" dirty="0" smtClean="0"/>
              <a:t>Varios profesores tomaron un curso de Outlook.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estudiantes del pregrado se encuentran presentando los segundos parciales de este período académico.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Contabilidad Financiera repasó una breve historia mundial de la contabilidad.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1253</TotalTime>
  <Words>246</Words>
  <Application>Microsoft Office PowerPoint</Application>
  <PresentationFormat>Presentación en pantalla (4:3)</PresentationFormat>
  <Paragraphs>15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300</cp:revision>
  <dcterms:created xsi:type="dcterms:W3CDTF">2010-02-05T13:43:46Z</dcterms:created>
  <dcterms:modified xsi:type="dcterms:W3CDTF">2010-10-20T21:50:10Z</dcterms:modified>
</cp:coreProperties>
</file>