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2" r:id="rId3"/>
    <p:sldId id="263" r:id="rId4"/>
    <p:sldId id="264" r:id="rId5"/>
    <p:sldId id="265" r:id="rId6"/>
    <p:sldId id="266" r:id="rId7"/>
    <p:sldId id="267"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19/11/2017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0838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57653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81588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2460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21009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19/11/2017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19/11/2017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19/11/2017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19/11/2017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19/11/2017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19/11/2017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19/11/2017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19/11/2017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360, noviembre 20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608 - Contrapartida 3158 a 3171 - Registro Contable 359.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continuó su estudio sobre la sección Arrendamientos.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Convocatoria para formar parte de las Familias Anfitrionas Javerianas.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Caminata y avistamiento de venados PNN Chingaza.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0826045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partir del próximo 17 de noviembre y hasta el 14 de diciembre los miembros de la comunidad javeriana podrán llevarse maletas ecológicas (denominadas maletas viajeras) con material en préstamo de la Biblioteca General como libros, revistas, películas, tabletas Kindle, </a:t>
            </a:r>
            <a:r>
              <a:rPr lang="es-CO" sz="1800" dirty="0" err="1"/>
              <a:t>CDs</a:t>
            </a:r>
            <a:r>
              <a:rPr lang="es-CO" sz="1800" dirty="0"/>
              <a:t> y partituras para su disfrute en vacaciones, que podrán devolver hasta el 23 de enero de 2018 sin necesidad de renovar.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la invitación a la CEREMONIA CLAUSURA OLIMPIADA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394166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Copa Navidad 2017 es un proceso de identidad e integración de la comunidad educativa Javeriana, de carácter recreo-deportivo, dirigido a todos los empleados administrativos y docentes de la Pontificia Universidad Javeriana, a los empleados de las empresas vinculadas a la Universidad y como invitados especiales, a los funcionarios de algunas empresas que le prestan sus servicios a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Llegaron las invitaciones a la Festividad de San Francisco Javier, Patrono de la Universidad. Viernes 1 de diciembre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87604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se unió a la campaña de la Alcaldía Mayor de Bogotá que invita especialmente a activar tu #</a:t>
            </a:r>
            <a:r>
              <a:rPr lang="es-CO" sz="1800" dirty="0" err="1"/>
              <a:t>SextoSentido</a:t>
            </a:r>
            <a:r>
              <a:rPr lang="es-CO" sz="1800" dirty="0"/>
              <a:t>, el sentido ciudadano, aportando ideas que contribuirán a la formulación de la primera Política Pública Distrital de Cultura Ciudadana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fue sede del curso 'La animación pastoral del campus en las universidades católicas', organizado por la Federación Internacional de Universidades Católicas (FIUC), entre el 9 y el 11 noviembre.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2341907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ministro de Salud y Protección Social, Alejandro Gaviria Uribe, entregó la acreditación a los estudiantes de pregrado y posgrado que hacen parte del Consejo Académico de la Facultad de Medicina como los mejores representantes de la esencia del Hospital Universitario San Ignacio (HUSI).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13 al 15 de noviembre se llevó a cabo en la Pontificia Universidad Católica de Perú, la XXI edición Aula Magna, un espacio internacional de diálogo académico sobre los temas educativos más relevantes de nuestros tiempos. Luis David Prieto Martínez, Vicerrector Académico de la Universidad Javeriana, desarrolló una ponencia titulada: El Futuro de la Universidad Católica en el siglo XXI: una mirada desde el sur.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488238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12134</TotalTime>
  <Words>447</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3529</cp:revision>
  <dcterms:created xsi:type="dcterms:W3CDTF">2010-02-05T13:43:46Z</dcterms:created>
  <dcterms:modified xsi:type="dcterms:W3CDTF">2017-11-19T19:21:34Z</dcterms:modified>
</cp:coreProperties>
</file>