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2" r:id="rId3"/>
    <p:sldId id="263" r:id="rId4"/>
    <p:sldId id="264" r:id="rId5"/>
    <p:sldId id="265" r:id="rId6"/>
    <p:sldId id="266" r:id="rId7"/>
    <p:sldId id="267" r:id="rId8"/>
    <p:sldId id="268" r:id="rId9"/>
    <p:sldId id="269" r:id="rId10"/>
    <p:sldId id="270" r:id="rId1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62"/>
            <p14:sldId id="263"/>
            <p14:sldId id="264"/>
            <p14:sldId id="265"/>
            <p14:sldId id="266"/>
            <p14:sldId id="267"/>
            <p14:sldId id="268"/>
            <p14:sldId id="269"/>
            <p14:sldId id="270"/>
          </p14:sldIdLst>
        </p14:section>
        <p14:section name="Sección sin título" id="{CF437F96-6757-4B7B-BEC0-E5618D072B8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58" autoAdjust="0"/>
  </p:normalViewPr>
  <p:slideViewPr>
    <p:cSldViewPr>
      <p:cViewPr varScale="1">
        <p:scale>
          <a:sx n="96" d="100"/>
          <a:sy n="96" d="100"/>
        </p:scale>
        <p:origin x="155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26/11/2017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320388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355424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050314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635840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392958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708132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301049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864458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26/11/2017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26/11/2017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26/11/2017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26/11/2017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26/11/2017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26/11/2017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26/11/2017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26/11/2017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26/11/2017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26/11/2017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26/11/2017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26/11/2017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361, noviembre 27 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el propósito de ampliar la oferta de servicios para empresarios, para el sector gubernamental y para las organizaciones mixtas por medio de alianzas y la vinculación a la red MOC (</a:t>
            </a:r>
            <a:r>
              <a:rPr lang="es-CO" sz="1800" dirty="0" err="1"/>
              <a:t>Microeconomics</a:t>
            </a:r>
            <a:r>
              <a:rPr lang="es-CO" sz="1800" dirty="0"/>
              <a:t> </a:t>
            </a:r>
            <a:r>
              <a:rPr lang="es-CO" sz="1800" dirty="0" err="1"/>
              <a:t>Of</a:t>
            </a:r>
            <a:r>
              <a:rPr lang="es-CO" sz="1800" dirty="0"/>
              <a:t> </a:t>
            </a:r>
            <a:r>
              <a:rPr lang="es-CO" sz="1800" dirty="0" err="1"/>
              <a:t>Competitiveness</a:t>
            </a:r>
            <a:r>
              <a:rPr lang="es-CO" sz="1800" dirty="0"/>
              <a:t>), el 14 y 15 de noviembre se realizó el primer curso MOC en la Universidad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Pontificia Universidad Javeriana, a través del Centro Javeriano de Formación Deportiva, hizo un homenaje a sus deportistas para resaltar los valores, el compromiso, la responsabilidad, la disciplina y el liderazgo presente en todos los procesos de formación que acompañaron a cada una de las selecciones representativas de la Universidad en el 2017.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3361337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609 - Contrapartida 3172 a 3187 - Registro Contable 360.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una invitación al Coloquio de Discusión "Reflexiones sobre la Etnografía, el trabajo de campo y el lugar en la Investigación“.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de la cátedra itinerante de ética profesional continuaron preparando el plan para el año entrante.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Seminario Cierre Contable y Fiscal Pymes año gravable 2017, se realizó el miércoles 22 de noviembre en las instalaciones de la Pontificia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1632689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dio a conocer la programación de las novenas.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Escribió la Dirección de Gestión Humana: Con el propósito de informar los procedimientos a seguir en lo concerniente al manejo de la contratación de los profesores de hora cátedra para el primer período del año 2018, adjunto envío la información correspondiente, la cual les agradezco leer detenidamente tomando atenta nota de la misma.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852187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Cuadernos de Contabilidad recibió 97.164 consultas durante 2017.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Escribió nuestro decano: Los invito a nuestra fiesta de cierre de actividades que será el viernes 1 de diciembre.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5608624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Para la Dirección de Gestión Humana es muy grato comunicarles que se encuentran abiertas las solicitudes para  Auxilio educativo para estudios de pregrado en la sede central de la Pontificia Universidad Javeriana de los hijos de profesores de planta o de empleados administrativos, con dedicación de tiempo completo  para los ESTUDIANTES NEOJAVERIANOS.  Esta opción la encuentra en el Autoservicio de Recursos Humanos de  la página web de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reiteraron la invitación a participar en la encuesta sobre los servicios de la Biblioteca General en 2017.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7210177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una invitación de la Escuela Javeriana de Gobierno y Ética Pública al evento "EL POPULISMO: DE IZQUIERDA, DE DERECHA, Y SUS AMENAZAS A LA DEMOCRACIA“.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la  CIRCULAR </a:t>
            </a:r>
            <a:r>
              <a:rPr lang="es-CO" sz="1800" dirty="0" err="1"/>
              <a:t>N°</a:t>
            </a:r>
            <a:r>
              <a:rPr lang="es-CO" sz="1800" dirty="0"/>
              <a:t> 002- Uso de Espacios Académicos para el Héroes </a:t>
            </a:r>
            <a:r>
              <a:rPr lang="es-CO" sz="1800" dirty="0" err="1"/>
              <a:t>Fest</a:t>
            </a:r>
            <a:r>
              <a:rPr lang="es-CO" sz="1800" dirty="0"/>
              <a:t> 2017.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0320934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1º de diciembre Colombia conmemora los 60 años del ejercicio del voto de la mujer, realizado por primera vez en 1957. Si bien este reconocimiento fue tardío, significó para el país un punto de partida para la construcción de una sociedad más equitativa, incluyente y enriquecida por la participación de la mujer en la política, así como por sus aportes en otros escenarios.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Pontificia Universidad Javeriana, la Facultad de Teología y el Instituto de Estudios  Sociales y Culturales PENSAR, Invitan al lanzamiento del libro "LA PROSTITUCIÓN EN EL CORAZÓN DEL CAPITALISMO“.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1387132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jueves 16 de noviembre se llevó a cabo la celebración del vigésimo aniversario del Instituto de Bioética. En la jornada se presentaron los libros "Humanización de la Salud: conceptos, críticas y perspectivas" (Editorial Pontificia Universidad Javeriana), editado por nuestro profesor Eduardo Díaz Amado, y "Las Ciencias Sociales en sus Desplazamientos" (Editorial CLACSO), coeditado por Eduardo Rueda, director del Instituto de Bioética, y se premió a los ganadores de la convocatoria Arte y Bioética.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Javeriano de Formación Deportiva concluyó con una ceremonia de premiación realizada este 22 de noviembre, el torneo que inició en marzo y que estuvo dedicado a la memoria del padre Sergio Bernal Restrepo, S.J. (</a:t>
            </a:r>
            <a:r>
              <a:rPr lang="es-CO" sz="1800" dirty="0" err="1"/>
              <a:t>q.e.p.d</a:t>
            </a:r>
            <a:r>
              <a:rPr lang="es-CO" sz="1800" dirty="0"/>
              <a:t>) gran animador y promotor de la Olimpiada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2547271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12156</TotalTime>
  <Words>710</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3536</cp:revision>
  <dcterms:created xsi:type="dcterms:W3CDTF">2010-02-05T13:43:46Z</dcterms:created>
  <dcterms:modified xsi:type="dcterms:W3CDTF">2017-11-26T19:56:48Z</dcterms:modified>
</cp:coreProperties>
</file>