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62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3"/>
            <p14:sldId id="262"/>
            <p14:sldId id="264"/>
            <p14:sldId id="265"/>
            <p14:sldId id="266"/>
            <p14:sldId id="267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2/12/2017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65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5620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984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3348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664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2/12/2017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2/12/2017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2/12/2017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2/12/2017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2/12/2017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2/12/2017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2/12/2017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2/12/2017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2/12/2017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362, diciembre 4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610 - Contrapartida 3188 a 3194 - Registro Contable 361.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al foro 60 Años del voto de las mujeres en Colombia.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1253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Spatia, se discutió sobre las revelaciones o notas a los estados financieros ¿Publicidad o Confidencia?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avanzó en sus reflexiones sobre la sección de arrendamientos.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fiesta de fin de año de la Facultad de Ciencias Económicas y Administrativas.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celebró el día de San Francisco Javier y se enviaron 180 estudiantes a participar de Misión País Colombia.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29713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conoció la programación de las novenas en la Facultad.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espacio de </a:t>
            </a:r>
            <a:r>
              <a:rPr lang="es-CO" sz="1800" dirty="0" err="1"/>
              <a:t>Audire</a:t>
            </a:r>
            <a:r>
              <a:rPr lang="es-CO" sz="1800" dirty="0"/>
              <a:t>, el profesor Fernando Salazar Arrieta expuso el tema Retos y desafíos que presenta la globalización y las economías actuales para las ciencias contables.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38790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desarrollo de la acreditación multi campos, como resultado de la participación en la encuesta dirigida a Directivos, Profesores y Empleados Administrativos, hemos logrado un nivel de confianza del 95% en las estadísticas institucionales.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Nuestro Decano de Facultad  estará fuera del país, dictando un curso en la Universidad del Pacifico en Lima Perú.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028702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Para la clausura de este período se realizó el conversatorio Experiencias y vivencias de nuestra práctica social, en el cual se expusieron los proyectos y trabajos realizados por los estudiantes de Contaduría Pública en las diferentes comunidades, fundaciones y programas en los cuales hace presencia el Consultorio Contable con sus prácticas.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fr-FR" sz="1800" dirty="0" err="1"/>
              <a:t>Héroes</a:t>
            </a:r>
            <a:r>
              <a:rPr lang="fr-FR" sz="1800" dirty="0"/>
              <a:t> </a:t>
            </a:r>
            <a:r>
              <a:rPr lang="fr-FR" sz="1800" dirty="0" err="1"/>
              <a:t>Fest</a:t>
            </a:r>
            <a:r>
              <a:rPr lang="fr-FR" sz="1800" dirty="0"/>
              <a:t> en la Javeriana </a:t>
            </a:r>
            <a:r>
              <a:rPr lang="es-CO" sz="1800" dirty="0"/>
              <a:t>Por segunda vez consecutiva la Pontificia Universidad Javeriana es la sede del encuentro de emprendimiento e innovación más importante de Latinoamérica.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686026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12184</TotalTime>
  <Words>306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3544</cp:revision>
  <dcterms:created xsi:type="dcterms:W3CDTF">2010-02-05T13:43:46Z</dcterms:created>
  <dcterms:modified xsi:type="dcterms:W3CDTF">2017-12-02T21:26:55Z</dcterms:modified>
</cp:coreProperties>
</file>