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3" r:id="rId3"/>
    <p:sldId id="264" r:id="rId4"/>
    <p:sldId id="265" r:id="rId5"/>
    <p:sldId id="266" r:id="rId6"/>
    <p:sldId id="267"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3"/>
            <p14:sldId id="264"/>
            <p14:sldId id="265"/>
            <p14:sldId id="266"/>
            <p14:sldId id="267"/>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9/12/2017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107652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18398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964804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00536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281198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9/12/2017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9/12/2017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9/12/2017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9/12/2017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9/12/2017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9/12/2017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9/12/2017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9/12/2017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9/12/2017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9/12/2017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9/12/2017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9/12/2017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363, diciembre 11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611 - Contrapartida 3194 a 3208 - Registro Contable 362.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Decanatura invitó a un concierto de fin de año a cargo de la agrupación </a:t>
            </a:r>
            <a:r>
              <a:rPr lang="es-CO" sz="1800" dirty="0" err="1"/>
              <a:t>Arkana</a:t>
            </a:r>
            <a:r>
              <a:rPr lang="es-CO" sz="1800" dirty="0"/>
              <a:t> Témpore.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9521253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Reciban un especial saludo de parte del Centro para el Aprendizaje, la Enseñanza y la Evaluación CAE+E. Les extendemos una cordial invitación para participar del Taller Planeación y Gestión de la Enseñanza.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Nos informó el Observatorio de Pronunciamientos Profesionales de la Facultad de Contaduría Pública del Externado: La participación en la encuesta puede sintetizarse en algunos resultados: respondieron 3,457 personas, terminaron la encuesta el 52% y las respuestas en las primeras preguntas tuvieron un rango entre 3,457 a 2,300, luego disminuyó, y en las últimas el rango es de 2,000 a 1700. Un dato adicional, participaron personas de tres continentes, de 14 países, de la mayoría de los departamentos y ciudades en Colombia.  La participación evidencia el éxito de la encuesta y la responsabilidad con la comunidad contable en el manejo y la presentación de los resultados.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0275499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planta continúan trabajando en el próximo número de Vademécum.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a través de su Centro para el Fomento de la Identidad y Construcción de la Comunidad (CFICC), ofrece a profesores de Planta y de hora Cátedra, distintos procesos de formación en temas relacionados con la identidad Universitaria y Jesuita de nuestra Universidad. Uno de los programas que se desarrollan es la “CÁTEDRA JAVERIANA”, programa totalmente virtual y sin ningún costo para los participantes o para las unidades.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742011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5 de diciembre se inauguró oficialmente la Sala de Mercados de Capital ubicada en el tercer piso de la Biblioteca General, Alfonso Borrero Cabal, S.J., con la presencia del Rector de la Pontificia Universidad Javeriana, padre Jorge Humberto Peláez Piedrahita, S.J., y el Vicerrector Académico, Luis David Prieto Martínez.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cierre de la celebración de los 80 años de la Facultad de Teología se realizó el encuentro entre el etólogo británico y declarado ateo, Richard Dawkins, y el P. Gerardo Remolina, S.J., teólogo, filósofo, uno de los pensadores jesuitas más reconocidos y rector de la Javeriana (1998 - 2007).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2330876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desde los Centros de Fomento de la Identidad y Construcción de la Comunidad y de Pastoral San Francisco Javier, con el apoyo de la Dirección de Gestión Humana, llevó a cabo una nueva versión del Curso Taller de Liderazgo Ignaciano, El Reto de una Aventura. El curso taller contó con la asistencia de 20 profesores y administrativos de varias facultades y unidades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carrera de Contaduría Pública, el Consultorio Contable Javeriano y la Fundación </a:t>
            </a:r>
            <a:r>
              <a:rPr lang="es-CO" sz="1800" dirty="0" err="1"/>
              <a:t>Domuscolombia</a:t>
            </a:r>
            <a:r>
              <a:rPr lang="es-CO" sz="1800" dirty="0"/>
              <a:t>, entregaron el 2 de diciembre, los regalos que la comunidad javeriana donó en la actividad 'Javeriano alguien necesita de ti', a 397 niños de los barrios Santa Viviana y la Esperanza en Sierra Morena - Ciudad Bolívar.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5947498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12204</TotalTime>
  <Words>552</Words>
  <Application>Microsoft Office PowerPoint</Application>
  <PresentationFormat>Presentación en pantalla (4:3)</PresentationFormat>
  <Paragraphs>24</Paragraphs>
  <Slides>6</Slides>
  <Notes>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3553</cp:revision>
  <dcterms:created xsi:type="dcterms:W3CDTF">2010-02-05T13:43:46Z</dcterms:created>
  <dcterms:modified xsi:type="dcterms:W3CDTF">2017-12-09T16:59:15Z</dcterms:modified>
</cp:coreProperties>
</file>