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3" r:id="rId3"/>
    <p:sldId id="264" r:id="rId4"/>
    <p:sldId id="265" r:id="rId5"/>
    <p:sldId id="266" r:id="rId6"/>
    <p:sldId id="267" r:id="rId7"/>
    <p:sldId id="268"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3"/>
            <p14:sldId id="264"/>
            <p14:sldId id="265"/>
            <p14:sldId id="266"/>
            <p14:sldId id="267"/>
            <p14:sldId id="268"/>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8" autoAdjust="0"/>
  </p:normalViewPr>
  <p:slideViewPr>
    <p:cSldViewPr>
      <p:cViewPr varScale="1">
        <p:scale>
          <a:sx n="96" d="100"/>
          <a:sy n="96" d="100"/>
        </p:scale>
        <p:origin x="15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16/12/2017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107652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492932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647099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938485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194298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173056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16/12/2017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16/12/2017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16/12/2017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16/12/2017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16/12/2017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16/12/2017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16/12/2017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16/12/2017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16/12/2017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16/12/2017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16/12/2017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16/12/2017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364, diciembre 18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612 - Contrapartida 3209 a 3223 - Registro Contable 363.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Para cerrar su año de actividades, los miembros del Centro de Estudios en Derecho Contable compartieron un agradable desayuno.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9521253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inició la evaluación del período 17-30 y la planeación del 18-10.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del Departamento de Ciencias Contables compartieron un cena bailable, salpicada de rifas, para cerrar así sus actividades por el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3002771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una semana, en la Facultad de rezó la novena y se compartió un refrigerio de navidad.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No. 11 - Vicerrectoría Académica.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7375438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Rector: Con ocasión del inicio de las vacaciones colectivas y para que puedan compartir en familia y organizar de manera anticipada sus actividades navideñas, me complace conceder a la comunidad universitaria la posibilidad de terminar sus labores luego del mediodía del viernes 15 de diciembre.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de Extensión: Queremos compartir con ustedes las actividades de la Vicerrectoría de Extensión y Relaciones Interinstitucionales del IV trimestre del 2017 y las cifras de movilidad de profesores entrante y saliente y estudiantes en prácticas internacionales reportadas por la facultades.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8996495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del Departamento de Economía del año 2017.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programaron las bienvenidas de los profesores a los neo javerianos.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5906027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Buena parte de los ecosistemas naturales de la costa Caribe colombiana han sido transformados drásticamente por la actividad humana en las últimas décadas. “Ya casi no existen”, afirma el profesor investigador Andrés </a:t>
            </a:r>
            <a:r>
              <a:rPr lang="es-CO" sz="1800" dirty="0" err="1"/>
              <a:t>Etter</a:t>
            </a:r>
            <a:r>
              <a:rPr lang="es-CO" sz="1800" dirty="0"/>
              <a:t>, de la Facultad de Estudios Ambientales y Rurales de la Pontificia Universidad Javeriana. La construcción de carreteras y otras obras de infraestructura, la urbanización, pero principalmente la expansión de la frontera agrícola, son algunas de las razones para que esto ocurra.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Daniela Carvajal Galeano, de Derecho; Gonzalo Robledo Páez, de Estudios Musicales y Juan José Flórez </a:t>
            </a:r>
            <a:r>
              <a:rPr lang="es-CO" sz="1800" dirty="0" err="1"/>
              <a:t>Wandurraga</a:t>
            </a:r>
            <a:r>
              <a:rPr lang="es-CO" sz="1800" dirty="0"/>
              <a:t>, de Economía, recibieron de manos del Presidente y de la ministra de Educación, Yaneth </a:t>
            </a:r>
            <a:r>
              <a:rPr lang="es-CO" sz="1800" dirty="0" err="1"/>
              <a:t>Giha</a:t>
            </a:r>
            <a:r>
              <a:rPr lang="es-CO" sz="1800" dirty="0"/>
              <a:t> Tovar, la medalla y diploma que los certifica como los mejores en su disciplina. Los beneficios para ellos son la condonación de la deuda con el </a:t>
            </a:r>
            <a:r>
              <a:rPr lang="es-CO" sz="1800" dirty="0" err="1"/>
              <a:t>Icetex</a:t>
            </a:r>
            <a:r>
              <a:rPr lang="es-CO" sz="1800"/>
              <a:t> y ser candidatos a becas de posgrado.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7194696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12254</TotalTime>
  <Words>397</Words>
  <Application>Microsoft Office PowerPoint</Application>
  <PresentationFormat>Presentación en pantalla (4:3)</PresentationFormat>
  <Paragraphs>28</Paragraphs>
  <Slides>7</Slides>
  <Notes>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3562</cp:revision>
  <dcterms:created xsi:type="dcterms:W3CDTF">2010-02-05T13:43:46Z</dcterms:created>
  <dcterms:modified xsi:type="dcterms:W3CDTF">2017-12-16T18:06:34Z</dcterms:modified>
</cp:coreProperties>
</file>